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71" r:id="rId3"/>
    <p:sldId id="266" r:id="rId4"/>
    <p:sldId id="263" r:id="rId5"/>
    <p:sldId id="274" r:id="rId6"/>
    <p:sldId id="273" r:id="rId7"/>
    <p:sldId id="272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scoveryouroutdoors@outlook.com" initials="d" lastIdx="1" clrIdx="0">
    <p:extLst>
      <p:ext uri="{19B8F6BF-5375-455C-9EA6-DF929625EA0E}">
        <p15:presenceInfo xmlns:p15="http://schemas.microsoft.com/office/powerpoint/2012/main" userId="71d5233fbd359d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047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Brewer" userId="71d5233fbd359d9e" providerId="LiveId" clId="{AB0427AF-FDCD-4F68-B4C1-8D48C23E021F}"/>
    <pc:docChg chg="undo custSel addSld delSld modSld">
      <pc:chgData name="Sian Brewer" userId="71d5233fbd359d9e" providerId="LiveId" clId="{AB0427AF-FDCD-4F68-B4C1-8D48C23E021F}" dt="2023-04-30T13:39:12.970" v="252" actId="2696"/>
      <pc:docMkLst>
        <pc:docMk/>
      </pc:docMkLst>
      <pc:sldChg chg="modSp mod">
        <pc:chgData name="Sian Brewer" userId="71d5233fbd359d9e" providerId="LiveId" clId="{AB0427AF-FDCD-4F68-B4C1-8D48C23E021F}" dt="2023-04-25T19:32:18.846" v="26" actId="1035"/>
        <pc:sldMkLst>
          <pc:docMk/>
          <pc:sldMk cId="4055058424" sldId="273"/>
        </pc:sldMkLst>
        <pc:spChg chg="mod">
          <ac:chgData name="Sian Brewer" userId="71d5233fbd359d9e" providerId="LiveId" clId="{AB0427AF-FDCD-4F68-B4C1-8D48C23E021F}" dt="2023-04-25T19:32:18.846" v="26" actId="1035"/>
          <ac:spMkLst>
            <pc:docMk/>
            <pc:sldMk cId="4055058424" sldId="273"/>
            <ac:spMk id="25" creationId="{2B2C3C22-34BB-9A8E-6289-4637FF8C9046}"/>
          </ac:spMkLst>
        </pc:spChg>
      </pc:sldChg>
      <pc:sldChg chg="addSp delSp modSp mod">
        <pc:chgData name="Sian Brewer" userId="71d5233fbd359d9e" providerId="LiveId" clId="{AB0427AF-FDCD-4F68-B4C1-8D48C23E021F}" dt="2023-04-25T19:56:32.472" v="54" actId="14100"/>
        <pc:sldMkLst>
          <pc:docMk/>
          <pc:sldMk cId="1513225118" sldId="275"/>
        </pc:sldMkLst>
        <pc:spChg chg="add mod">
          <ac:chgData name="Sian Brewer" userId="71d5233fbd359d9e" providerId="LiveId" clId="{AB0427AF-FDCD-4F68-B4C1-8D48C23E021F}" dt="2023-04-25T19:56:32.472" v="54" actId="14100"/>
          <ac:spMkLst>
            <pc:docMk/>
            <pc:sldMk cId="1513225118" sldId="275"/>
            <ac:spMk id="2" creationId="{2A41BB07-40C9-5D5C-51FF-7289B35E93A0}"/>
          </ac:spMkLst>
        </pc:spChg>
        <pc:spChg chg="add del">
          <ac:chgData name="Sian Brewer" userId="71d5233fbd359d9e" providerId="LiveId" clId="{AB0427AF-FDCD-4F68-B4C1-8D48C23E021F}" dt="2023-04-25T19:52:33.525" v="31" actId="478"/>
          <ac:spMkLst>
            <pc:docMk/>
            <pc:sldMk cId="1513225118" sldId="275"/>
            <ac:spMk id="15" creationId="{E0841266-494C-C243-9A04-56202086E75F}"/>
          </ac:spMkLst>
        </pc:spChg>
        <pc:spChg chg="add del">
          <ac:chgData name="Sian Brewer" userId="71d5233fbd359d9e" providerId="LiveId" clId="{AB0427AF-FDCD-4F68-B4C1-8D48C23E021F}" dt="2023-04-25T19:52:33.666" v="32" actId="478"/>
          <ac:spMkLst>
            <pc:docMk/>
            <pc:sldMk cId="1513225118" sldId="275"/>
            <ac:spMk id="17" creationId="{B5AF08F8-1B82-89A9-94D6-64B6FCBA682A}"/>
          </ac:spMkLst>
        </pc:spChg>
        <pc:spChg chg="add del">
          <ac:chgData name="Sian Brewer" userId="71d5233fbd359d9e" providerId="LiveId" clId="{AB0427AF-FDCD-4F68-B4C1-8D48C23E021F}" dt="2023-04-25T19:52:33.808" v="33" actId="478"/>
          <ac:spMkLst>
            <pc:docMk/>
            <pc:sldMk cId="1513225118" sldId="275"/>
            <ac:spMk id="19" creationId="{2E293998-7C80-B36E-3C4B-572C62010C18}"/>
          </ac:spMkLst>
        </pc:spChg>
        <pc:spChg chg="add del">
          <ac:chgData name="Sian Brewer" userId="71d5233fbd359d9e" providerId="LiveId" clId="{AB0427AF-FDCD-4F68-B4C1-8D48C23E021F}" dt="2023-04-25T19:52:34.029" v="34" actId="478"/>
          <ac:spMkLst>
            <pc:docMk/>
            <pc:sldMk cId="1513225118" sldId="275"/>
            <ac:spMk id="21" creationId="{656C3A6F-89F0-39E2-EDFF-76AA91F8462F}"/>
          </ac:spMkLst>
        </pc:spChg>
      </pc:sldChg>
      <pc:sldChg chg="addSp delSp modSp new del mod">
        <pc:chgData name="Sian Brewer" userId="71d5233fbd359d9e" providerId="LiveId" clId="{AB0427AF-FDCD-4F68-B4C1-8D48C23E021F}" dt="2023-04-30T13:39:12.970" v="252" actId="2696"/>
        <pc:sldMkLst>
          <pc:docMk/>
          <pc:sldMk cId="3839744391" sldId="276"/>
        </pc:sldMkLst>
        <pc:spChg chg="mod">
          <ac:chgData name="Sian Brewer" userId="71d5233fbd359d9e" providerId="LiveId" clId="{AB0427AF-FDCD-4F68-B4C1-8D48C23E021F}" dt="2023-04-30T13:39:09.421" v="251" actId="20577"/>
          <ac:spMkLst>
            <pc:docMk/>
            <pc:sldMk cId="3839744391" sldId="276"/>
            <ac:spMk id="2" creationId="{5188E92C-92B9-92AB-8973-D3A948E537E6}"/>
          </ac:spMkLst>
        </pc:spChg>
        <pc:spChg chg="del">
          <ac:chgData name="Sian Brewer" userId="71d5233fbd359d9e" providerId="LiveId" clId="{AB0427AF-FDCD-4F68-B4C1-8D48C23E021F}" dt="2023-04-26T20:21:45.738" v="57" actId="1957"/>
          <ac:spMkLst>
            <pc:docMk/>
            <pc:sldMk cId="3839744391" sldId="276"/>
            <ac:spMk id="3" creationId="{2CFB67AE-C827-8CB3-0044-E2D3E8ECB251}"/>
          </ac:spMkLst>
        </pc:spChg>
        <pc:spChg chg="add del mod">
          <ac:chgData name="Sian Brewer" userId="71d5233fbd359d9e" providerId="LiveId" clId="{AB0427AF-FDCD-4F68-B4C1-8D48C23E021F}" dt="2023-04-26T20:29:27.623" v="119" actId="1957"/>
          <ac:spMkLst>
            <pc:docMk/>
            <pc:sldMk cId="3839744391" sldId="276"/>
            <ac:spMk id="8" creationId="{DCDB7AE9-AF17-7969-8804-A333510C9B66}"/>
          </ac:spMkLst>
        </pc:spChg>
        <pc:graphicFrameChg chg="add del mod">
          <ac:chgData name="Sian Brewer" userId="71d5233fbd359d9e" providerId="LiveId" clId="{AB0427AF-FDCD-4F68-B4C1-8D48C23E021F}" dt="2023-04-26T20:29:21.964" v="117" actId="478"/>
          <ac:graphicFrameMkLst>
            <pc:docMk/>
            <pc:sldMk cId="3839744391" sldId="276"/>
            <ac:graphicFrameMk id="6" creationId="{D0103106-D3E8-7791-6EA0-EB89321CDD28}"/>
          </ac:graphicFrameMkLst>
        </pc:graphicFrameChg>
        <pc:graphicFrameChg chg="add mod">
          <ac:chgData name="Sian Brewer" userId="71d5233fbd359d9e" providerId="LiveId" clId="{AB0427AF-FDCD-4F68-B4C1-8D48C23E021F}" dt="2023-04-26T20:32:42.867" v="230" actId="14100"/>
          <ac:graphicFrameMkLst>
            <pc:docMk/>
            <pc:sldMk cId="3839744391" sldId="276"/>
            <ac:graphicFrameMk id="11" creationId="{AC40593D-664F-6BA3-D824-1A3C0AD7C4DB}"/>
          </ac:graphicFrameMkLst>
        </pc:graphicFrameChg>
      </pc:sldChg>
    </pc:docChg>
  </pc:docChgLst>
  <pc:docChgLst>
    <pc:chgData name="discoveryouroutdoors@outlook.com" userId="71d5233fbd359d9e" providerId="LiveId" clId="{AB0427AF-FDCD-4F68-B4C1-8D48C23E021F}"/>
    <pc:docChg chg="undo custSel addSld modSld sldOrd modMainMaster">
      <pc:chgData name="discoveryouroutdoors@outlook.com" userId="71d5233fbd359d9e" providerId="LiveId" clId="{AB0427AF-FDCD-4F68-B4C1-8D48C23E021F}" dt="2023-03-19T18:19:47.444" v="329" actId="14100"/>
      <pc:docMkLst>
        <pc:docMk/>
      </pc:docMkLst>
      <pc:sldChg chg="modTransition">
        <pc:chgData name="discoveryouroutdoors@outlook.com" userId="71d5233fbd359d9e" providerId="LiveId" clId="{AB0427AF-FDCD-4F68-B4C1-8D48C23E021F}" dt="2023-03-19T18:17:34.531" v="314"/>
        <pc:sldMkLst>
          <pc:docMk/>
          <pc:sldMk cId="382509983" sldId="256"/>
        </pc:sldMkLst>
      </pc:sldChg>
      <pc:sldChg chg="addSp modSp mod modTransition">
        <pc:chgData name="discoveryouroutdoors@outlook.com" userId="71d5233fbd359d9e" providerId="LiveId" clId="{AB0427AF-FDCD-4F68-B4C1-8D48C23E021F}" dt="2023-03-19T18:19:28.315" v="326" actId="1038"/>
        <pc:sldMkLst>
          <pc:docMk/>
          <pc:sldMk cId="1625420802" sldId="263"/>
        </pc:sldMkLst>
        <pc:picChg chg="add mod modCrop">
          <ac:chgData name="discoveryouroutdoors@outlook.com" userId="71d5233fbd359d9e" providerId="LiveId" clId="{AB0427AF-FDCD-4F68-B4C1-8D48C23E021F}" dt="2023-03-19T18:19:28.315" v="326" actId="1038"/>
          <ac:picMkLst>
            <pc:docMk/>
            <pc:sldMk cId="1625420802" sldId="263"/>
            <ac:picMk id="3" creationId="{41488E25-F849-D573-F0BF-98D0660E2C5D}"/>
          </ac:picMkLst>
        </pc:picChg>
        <pc:picChg chg="add mod modCrop">
          <ac:chgData name="discoveryouroutdoors@outlook.com" userId="71d5233fbd359d9e" providerId="LiveId" clId="{AB0427AF-FDCD-4F68-B4C1-8D48C23E021F}" dt="2023-03-19T18:14:28.378" v="274" actId="1076"/>
          <ac:picMkLst>
            <pc:docMk/>
            <pc:sldMk cId="1625420802" sldId="263"/>
            <ac:picMk id="6" creationId="{B19E86E4-D158-A57B-9CB2-CB19AE829101}"/>
          </ac:picMkLst>
        </pc:picChg>
      </pc:sldChg>
      <pc:sldChg chg="addSp modSp mod modTransition addCm">
        <pc:chgData name="discoveryouroutdoors@outlook.com" userId="71d5233fbd359d9e" providerId="LiveId" clId="{AB0427AF-FDCD-4F68-B4C1-8D48C23E021F}" dt="2023-03-19T18:19:40.022" v="328" actId="1076"/>
        <pc:sldMkLst>
          <pc:docMk/>
          <pc:sldMk cId="1380384046" sldId="266"/>
        </pc:sldMkLst>
        <pc:picChg chg="add mod modCrop">
          <ac:chgData name="discoveryouroutdoors@outlook.com" userId="71d5233fbd359d9e" providerId="LiveId" clId="{AB0427AF-FDCD-4F68-B4C1-8D48C23E021F}" dt="2023-03-19T18:19:36.115" v="327" actId="1076"/>
          <ac:picMkLst>
            <pc:docMk/>
            <pc:sldMk cId="1380384046" sldId="266"/>
            <ac:picMk id="3" creationId="{49CCAA8A-EEFC-8A09-5630-7EC724DF84E0}"/>
          </ac:picMkLst>
        </pc:picChg>
        <pc:picChg chg="add mod modCrop">
          <ac:chgData name="discoveryouroutdoors@outlook.com" userId="71d5233fbd359d9e" providerId="LiveId" clId="{AB0427AF-FDCD-4F68-B4C1-8D48C23E021F}" dt="2023-03-19T18:19:40.022" v="328" actId="1076"/>
          <ac:picMkLst>
            <pc:docMk/>
            <pc:sldMk cId="1380384046" sldId="266"/>
            <ac:picMk id="6" creationId="{895BA477-7AA2-58F5-52AB-8EA2D8CA8B92}"/>
          </ac:picMkLst>
        </pc:picChg>
      </pc:sldChg>
      <pc:sldChg chg="addSp modSp mod modTransition">
        <pc:chgData name="discoveryouroutdoors@outlook.com" userId="71d5233fbd359d9e" providerId="LiveId" clId="{AB0427AF-FDCD-4F68-B4C1-8D48C23E021F}" dt="2023-03-19T18:17:34.531" v="314"/>
        <pc:sldMkLst>
          <pc:docMk/>
          <pc:sldMk cId="2745172734" sldId="271"/>
        </pc:sldMkLst>
        <pc:picChg chg="add mod modCrop">
          <ac:chgData name="discoveryouroutdoors@outlook.com" userId="71d5233fbd359d9e" providerId="LiveId" clId="{AB0427AF-FDCD-4F68-B4C1-8D48C23E021F}" dt="2023-03-19T17:49:17.937" v="6" actId="14100"/>
          <ac:picMkLst>
            <pc:docMk/>
            <pc:sldMk cId="2745172734" sldId="271"/>
            <ac:picMk id="3" creationId="{C5F10A2B-B31F-8502-043C-590FC4203049}"/>
          </ac:picMkLst>
        </pc:picChg>
      </pc:sldChg>
      <pc:sldChg chg="addSp delSp modSp mod modTransition">
        <pc:chgData name="discoveryouroutdoors@outlook.com" userId="71d5233fbd359d9e" providerId="LiveId" clId="{AB0427AF-FDCD-4F68-B4C1-8D48C23E021F}" dt="2023-03-19T18:17:34.531" v="314"/>
        <pc:sldMkLst>
          <pc:docMk/>
          <pc:sldMk cId="1508039916" sldId="272"/>
        </pc:sldMkLst>
        <pc:spChg chg="del">
          <ac:chgData name="discoveryouroutdoors@outlook.com" userId="71d5233fbd359d9e" providerId="LiveId" clId="{AB0427AF-FDCD-4F68-B4C1-8D48C23E021F}" dt="2023-03-19T18:14:52.442" v="275" actId="931"/>
          <ac:spMkLst>
            <pc:docMk/>
            <pc:sldMk cId="1508039916" sldId="272"/>
            <ac:spMk id="3" creationId="{721925AA-3C03-BF11-3F92-6F4629135805}"/>
          </ac:spMkLst>
        </pc:spChg>
        <pc:picChg chg="add mod modCrop">
          <ac:chgData name="discoveryouroutdoors@outlook.com" userId="71d5233fbd359d9e" providerId="LiveId" clId="{AB0427AF-FDCD-4F68-B4C1-8D48C23E021F}" dt="2023-03-19T18:15:15.891" v="281" actId="1076"/>
          <ac:picMkLst>
            <pc:docMk/>
            <pc:sldMk cId="1508039916" sldId="272"/>
            <ac:picMk id="6" creationId="{2CF32F57-E3F5-A5F0-DB5F-73519E0FA0CB}"/>
          </ac:picMkLst>
        </pc:picChg>
        <pc:picChg chg="add mod">
          <ac:chgData name="discoveryouroutdoors@outlook.com" userId="71d5233fbd359d9e" providerId="LiveId" clId="{AB0427AF-FDCD-4F68-B4C1-8D48C23E021F}" dt="2023-03-19T18:14:52.442" v="275" actId="931"/>
          <ac:picMkLst>
            <pc:docMk/>
            <pc:sldMk cId="1508039916" sldId="272"/>
            <ac:picMk id="8" creationId="{AB637F88-51E2-3305-EA19-96FE71070287}"/>
          </ac:picMkLst>
        </pc:picChg>
        <pc:picChg chg="add mod">
          <ac:chgData name="discoveryouroutdoors@outlook.com" userId="71d5233fbd359d9e" providerId="LiveId" clId="{AB0427AF-FDCD-4F68-B4C1-8D48C23E021F}" dt="2023-03-19T18:15:19.579" v="282" actId="1076"/>
          <ac:picMkLst>
            <pc:docMk/>
            <pc:sldMk cId="1508039916" sldId="272"/>
            <ac:picMk id="10" creationId="{FC896CB4-82BB-4DA2-1F32-1BB0ABC7DF91}"/>
          </ac:picMkLst>
        </pc:picChg>
      </pc:sldChg>
      <pc:sldChg chg="addSp modSp new mod ord modTransition">
        <pc:chgData name="discoveryouroutdoors@outlook.com" userId="71d5233fbd359d9e" providerId="LiveId" clId="{AB0427AF-FDCD-4F68-B4C1-8D48C23E021F}" dt="2023-03-19T18:17:34.531" v="314"/>
        <pc:sldMkLst>
          <pc:docMk/>
          <pc:sldMk cId="4055058424" sldId="273"/>
        </pc:sldMkLst>
        <pc:spChg chg="add mod">
          <ac:chgData name="discoveryouroutdoors@outlook.com" userId="71d5233fbd359d9e" providerId="LiveId" clId="{AB0427AF-FDCD-4F68-B4C1-8D48C23E021F}" dt="2023-03-19T18:05:08.225" v="190" actId="207"/>
          <ac:spMkLst>
            <pc:docMk/>
            <pc:sldMk cId="4055058424" sldId="273"/>
            <ac:spMk id="3" creationId="{1B94D485-8D0D-88B0-2F82-606DC4B36B1E}"/>
          </ac:spMkLst>
        </pc:spChg>
        <pc:spChg chg="add mod">
          <ac:chgData name="discoveryouroutdoors@outlook.com" userId="71d5233fbd359d9e" providerId="LiveId" clId="{AB0427AF-FDCD-4F68-B4C1-8D48C23E021F}" dt="2023-03-19T18:06:11.122" v="200" actId="207"/>
          <ac:spMkLst>
            <pc:docMk/>
            <pc:sldMk cId="4055058424" sldId="273"/>
            <ac:spMk id="5" creationId="{9BF604B8-63B4-6FD3-73B7-1EDBC71762E5}"/>
          </ac:spMkLst>
        </pc:spChg>
        <pc:spChg chg="add mod">
          <ac:chgData name="discoveryouroutdoors@outlook.com" userId="71d5233fbd359d9e" providerId="LiveId" clId="{AB0427AF-FDCD-4F68-B4C1-8D48C23E021F}" dt="2023-03-19T18:05:21.953" v="193" actId="207"/>
          <ac:spMkLst>
            <pc:docMk/>
            <pc:sldMk cId="4055058424" sldId="273"/>
            <ac:spMk id="7" creationId="{64BE3607-AB46-79B8-4A8D-EF3F46980A4D}"/>
          </ac:spMkLst>
        </pc:spChg>
        <pc:spChg chg="add mod">
          <ac:chgData name="discoveryouroutdoors@outlook.com" userId="71d5233fbd359d9e" providerId="LiveId" clId="{AB0427AF-FDCD-4F68-B4C1-8D48C23E021F}" dt="2023-03-19T18:05:16.606" v="192" actId="207"/>
          <ac:spMkLst>
            <pc:docMk/>
            <pc:sldMk cId="4055058424" sldId="273"/>
            <ac:spMk id="9" creationId="{2F6C6C51-EF99-E650-0230-7D6FFF672DA4}"/>
          </ac:spMkLst>
        </pc:spChg>
        <pc:spChg chg="add mod">
          <ac:chgData name="discoveryouroutdoors@outlook.com" userId="71d5233fbd359d9e" providerId="LiveId" clId="{AB0427AF-FDCD-4F68-B4C1-8D48C23E021F}" dt="2023-03-19T18:06:05.001" v="199" actId="207"/>
          <ac:spMkLst>
            <pc:docMk/>
            <pc:sldMk cId="4055058424" sldId="273"/>
            <ac:spMk id="11" creationId="{2652DFBF-DA20-1E67-F432-6BB035CB02A2}"/>
          </ac:spMkLst>
        </pc:spChg>
        <pc:spChg chg="add mod">
          <ac:chgData name="discoveryouroutdoors@outlook.com" userId="71d5233fbd359d9e" providerId="LiveId" clId="{AB0427AF-FDCD-4F68-B4C1-8D48C23E021F}" dt="2023-03-19T18:05:50.179" v="197" actId="207"/>
          <ac:spMkLst>
            <pc:docMk/>
            <pc:sldMk cId="4055058424" sldId="273"/>
            <ac:spMk id="13" creationId="{88D7C1CD-E684-B75C-EBD1-4A685B85F15C}"/>
          </ac:spMkLst>
        </pc:spChg>
        <pc:spChg chg="add mod">
          <ac:chgData name="discoveryouroutdoors@outlook.com" userId="71d5233fbd359d9e" providerId="LiveId" clId="{AB0427AF-FDCD-4F68-B4C1-8D48C23E021F}" dt="2023-03-19T18:05:28.954" v="194" actId="207"/>
          <ac:spMkLst>
            <pc:docMk/>
            <pc:sldMk cId="4055058424" sldId="273"/>
            <ac:spMk id="15" creationId="{EBACCB52-E9AE-3042-D108-F34F969CD1B0}"/>
          </ac:spMkLst>
        </pc:spChg>
        <pc:spChg chg="add mod">
          <ac:chgData name="discoveryouroutdoors@outlook.com" userId="71d5233fbd359d9e" providerId="LiveId" clId="{AB0427AF-FDCD-4F68-B4C1-8D48C23E021F}" dt="2023-03-19T18:05:35.068" v="195" actId="207"/>
          <ac:spMkLst>
            <pc:docMk/>
            <pc:sldMk cId="4055058424" sldId="273"/>
            <ac:spMk id="17" creationId="{8C047903-22EE-15DE-1F76-51F61D6AD16E}"/>
          </ac:spMkLst>
        </pc:spChg>
        <pc:spChg chg="add mod">
          <ac:chgData name="discoveryouroutdoors@outlook.com" userId="71d5233fbd359d9e" providerId="LiveId" clId="{AB0427AF-FDCD-4F68-B4C1-8D48C23E021F}" dt="2023-03-19T18:05:41.138" v="196" actId="207"/>
          <ac:spMkLst>
            <pc:docMk/>
            <pc:sldMk cId="4055058424" sldId="273"/>
            <ac:spMk id="19" creationId="{1D455693-006F-2EB0-B963-EDCFB7B0CBE7}"/>
          </ac:spMkLst>
        </pc:spChg>
        <pc:spChg chg="add mod">
          <ac:chgData name="discoveryouroutdoors@outlook.com" userId="71d5233fbd359d9e" providerId="LiveId" clId="{AB0427AF-FDCD-4F68-B4C1-8D48C23E021F}" dt="2023-03-19T18:05:58.727" v="198" actId="207"/>
          <ac:spMkLst>
            <pc:docMk/>
            <pc:sldMk cId="4055058424" sldId="273"/>
            <ac:spMk id="21" creationId="{4DCB9095-91ED-E31E-EF61-C8F0F76D0D92}"/>
          </ac:spMkLst>
        </pc:spChg>
        <pc:spChg chg="add mod">
          <ac:chgData name="discoveryouroutdoors@outlook.com" userId="71d5233fbd359d9e" providerId="LiveId" clId="{AB0427AF-FDCD-4F68-B4C1-8D48C23E021F}" dt="2023-03-19T18:04:56.155" v="185" actId="14100"/>
          <ac:spMkLst>
            <pc:docMk/>
            <pc:sldMk cId="4055058424" sldId="273"/>
            <ac:spMk id="23" creationId="{2C2068E2-98EE-FDC8-606F-F33F8762377A}"/>
          </ac:spMkLst>
        </pc:spChg>
        <pc:spChg chg="add mod">
          <ac:chgData name="discoveryouroutdoors@outlook.com" userId="71d5233fbd359d9e" providerId="LiveId" clId="{AB0427AF-FDCD-4F68-B4C1-8D48C23E021F}" dt="2023-03-19T18:05:00.982" v="188" actId="1035"/>
          <ac:spMkLst>
            <pc:docMk/>
            <pc:sldMk cId="4055058424" sldId="273"/>
            <ac:spMk id="25" creationId="{2B2C3C22-34BB-9A8E-6289-4637FF8C9046}"/>
          </ac:spMkLst>
        </pc:spChg>
      </pc:sldChg>
      <pc:sldChg chg="addSp modSp new mod modTransition">
        <pc:chgData name="discoveryouroutdoors@outlook.com" userId="71d5233fbd359d9e" providerId="LiveId" clId="{AB0427AF-FDCD-4F68-B4C1-8D48C23E021F}" dt="2023-03-19T18:19:47.444" v="329" actId="14100"/>
        <pc:sldMkLst>
          <pc:docMk/>
          <pc:sldMk cId="1274421948" sldId="274"/>
        </pc:sldMkLst>
        <pc:spChg chg="add mod">
          <ac:chgData name="discoveryouroutdoors@outlook.com" userId="71d5233fbd359d9e" providerId="LiveId" clId="{AB0427AF-FDCD-4F68-B4C1-8D48C23E021F}" dt="2023-03-19T17:56:58.776" v="70" actId="20577"/>
          <ac:spMkLst>
            <pc:docMk/>
            <pc:sldMk cId="1274421948" sldId="274"/>
            <ac:spMk id="2" creationId="{2AEA35AC-A631-3652-09DE-F8EF3A481D31}"/>
          </ac:spMkLst>
        </pc:spChg>
        <pc:spChg chg="add mod">
          <ac:chgData name="discoveryouroutdoors@outlook.com" userId="71d5233fbd359d9e" providerId="LiveId" clId="{AB0427AF-FDCD-4F68-B4C1-8D48C23E021F}" dt="2023-03-19T17:58:57.802" v="98" actId="207"/>
          <ac:spMkLst>
            <pc:docMk/>
            <pc:sldMk cId="1274421948" sldId="274"/>
            <ac:spMk id="4" creationId="{F66EC804-A986-E625-B46C-61A53C230F9D}"/>
          </ac:spMkLst>
        </pc:spChg>
        <pc:spChg chg="add mod">
          <ac:chgData name="discoveryouroutdoors@outlook.com" userId="71d5233fbd359d9e" providerId="LiveId" clId="{AB0427AF-FDCD-4F68-B4C1-8D48C23E021F}" dt="2023-03-19T17:59:04.034" v="100" actId="207"/>
          <ac:spMkLst>
            <pc:docMk/>
            <pc:sldMk cId="1274421948" sldId="274"/>
            <ac:spMk id="6" creationId="{1D1FF444-0B81-8292-2A0F-74CEC4C36CED}"/>
          </ac:spMkLst>
        </pc:spChg>
        <pc:spChg chg="add mod">
          <ac:chgData name="discoveryouroutdoors@outlook.com" userId="71d5233fbd359d9e" providerId="LiveId" clId="{AB0427AF-FDCD-4F68-B4C1-8D48C23E021F}" dt="2023-03-19T17:59:39.059" v="104" actId="207"/>
          <ac:spMkLst>
            <pc:docMk/>
            <pc:sldMk cId="1274421948" sldId="274"/>
            <ac:spMk id="8" creationId="{9B04825B-14B9-9CE4-38F9-42E0540DB425}"/>
          </ac:spMkLst>
        </pc:spChg>
        <pc:spChg chg="add mod">
          <ac:chgData name="discoveryouroutdoors@outlook.com" userId="71d5233fbd359d9e" providerId="LiveId" clId="{AB0427AF-FDCD-4F68-B4C1-8D48C23E021F}" dt="2023-03-19T18:19:47.444" v="329" actId="14100"/>
          <ac:spMkLst>
            <pc:docMk/>
            <pc:sldMk cId="1274421948" sldId="274"/>
            <ac:spMk id="10" creationId="{99EC751C-A500-3257-33B9-F0D5135040A7}"/>
          </ac:spMkLst>
        </pc:spChg>
        <pc:spChg chg="add mod">
          <ac:chgData name="discoveryouroutdoors@outlook.com" userId="71d5233fbd359d9e" providerId="LiveId" clId="{AB0427AF-FDCD-4F68-B4C1-8D48C23E021F}" dt="2023-03-19T17:59:18.908" v="102" actId="207"/>
          <ac:spMkLst>
            <pc:docMk/>
            <pc:sldMk cId="1274421948" sldId="274"/>
            <ac:spMk id="12" creationId="{292CD480-F83C-8F92-88D3-89A8D32771C3}"/>
          </ac:spMkLst>
        </pc:spChg>
        <pc:spChg chg="add mod">
          <ac:chgData name="discoveryouroutdoors@outlook.com" userId="71d5233fbd359d9e" providerId="LiveId" clId="{AB0427AF-FDCD-4F68-B4C1-8D48C23E021F}" dt="2023-03-19T17:59:09.948" v="101" actId="207"/>
          <ac:spMkLst>
            <pc:docMk/>
            <pc:sldMk cId="1274421948" sldId="274"/>
            <ac:spMk id="14" creationId="{804D39F9-1FB7-2942-F069-EF94B5721ED0}"/>
          </ac:spMkLst>
        </pc:spChg>
        <pc:spChg chg="add mod">
          <ac:chgData name="discoveryouroutdoors@outlook.com" userId="71d5233fbd359d9e" providerId="LiveId" clId="{AB0427AF-FDCD-4F68-B4C1-8D48C23E021F}" dt="2023-03-19T17:59:30.433" v="103" actId="207"/>
          <ac:spMkLst>
            <pc:docMk/>
            <pc:sldMk cId="1274421948" sldId="274"/>
            <ac:spMk id="16" creationId="{30DE18EE-7C16-49AE-1194-FD06954D6194}"/>
          </ac:spMkLst>
        </pc:spChg>
        <pc:spChg chg="add mod">
          <ac:chgData name="discoveryouroutdoors@outlook.com" userId="71d5233fbd359d9e" providerId="LiveId" clId="{AB0427AF-FDCD-4F68-B4C1-8D48C23E021F}" dt="2023-03-19T17:59:53.578" v="106" actId="207"/>
          <ac:spMkLst>
            <pc:docMk/>
            <pc:sldMk cId="1274421948" sldId="274"/>
            <ac:spMk id="18" creationId="{1E622434-6601-BE24-C415-7599A7481563}"/>
          </ac:spMkLst>
        </pc:spChg>
        <pc:spChg chg="add mod">
          <ac:chgData name="discoveryouroutdoors@outlook.com" userId="71d5233fbd359d9e" providerId="LiveId" clId="{AB0427AF-FDCD-4F68-B4C1-8D48C23E021F}" dt="2023-03-19T17:58:49.861" v="97" actId="207"/>
          <ac:spMkLst>
            <pc:docMk/>
            <pc:sldMk cId="1274421948" sldId="274"/>
            <ac:spMk id="20" creationId="{BA8E38C7-7B92-53EA-4925-288F1FBAC0CA}"/>
          </ac:spMkLst>
        </pc:spChg>
        <pc:spChg chg="add mod">
          <ac:chgData name="discoveryouroutdoors@outlook.com" userId="71d5233fbd359d9e" providerId="LiveId" clId="{AB0427AF-FDCD-4F68-B4C1-8D48C23E021F}" dt="2023-03-19T17:59:45.337" v="105" actId="207"/>
          <ac:spMkLst>
            <pc:docMk/>
            <pc:sldMk cId="1274421948" sldId="274"/>
            <ac:spMk id="22" creationId="{EDF98492-C7A8-E471-4FB0-9CB9557CE25A}"/>
          </ac:spMkLst>
        </pc:spChg>
      </pc:sldChg>
      <pc:sldChg chg="addSp modSp new mod modTransition">
        <pc:chgData name="discoveryouroutdoors@outlook.com" userId="71d5233fbd359d9e" providerId="LiveId" clId="{AB0427AF-FDCD-4F68-B4C1-8D48C23E021F}" dt="2023-03-19T18:17:34.531" v="314"/>
        <pc:sldMkLst>
          <pc:docMk/>
          <pc:sldMk cId="1513225118" sldId="275"/>
        </pc:sldMkLst>
        <pc:spChg chg="add mod">
          <ac:chgData name="discoveryouroutdoors@outlook.com" userId="71d5233fbd359d9e" providerId="LiveId" clId="{AB0427AF-FDCD-4F68-B4C1-8D48C23E021F}" dt="2023-03-19T18:10:34.579" v="242" actId="207"/>
          <ac:spMkLst>
            <pc:docMk/>
            <pc:sldMk cId="1513225118" sldId="275"/>
            <ac:spMk id="3" creationId="{4458611A-FA68-6356-8B8E-93D80F997AEE}"/>
          </ac:spMkLst>
        </pc:spChg>
        <pc:spChg chg="add mod">
          <ac:chgData name="discoveryouroutdoors@outlook.com" userId="71d5233fbd359d9e" providerId="LiveId" clId="{AB0427AF-FDCD-4F68-B4C1-8D48C23E021F}" dt="2023-03-19T18:10:39.695" v="243" actId="207"/>
          <ac:spMkLst>
            <pc:docMk/>
            <pc:sldMk cId="1513225118" sldId="275"/>
            <ac:spMk id="5" creationId="{90DF0BB5-D0AE-7041-ECAF-D93A9EC78E27}"/>
          </ac:spMkLst>
        </pc:spChg>
        <pc:spChg chg="add mod">
          <ac:chgData name="discoveryouroutdoors@outlook.com" userId="71d5233fbd359d9e" providerId="LiveId" clId="{AB0427AF-FDCD-4F68-B4C1-8D48C23E021F}" dt="2023-03-19T18:10:46.164" v="244" actId="207"/>
          <ac:spMkLst>
            <pc:docMk/>
            <pc:sldMk cId="1513225118" sldId="275"/>
            <ac:spMk id="7" creationId="{92188768-9683-86BB-1871-B53998BCBA1C}"/>
          </ac:spMkLst>
        </pc:spChg>
        <pc:spChg chg="add mod">
          <ac:chgData name="discoveryouroutdoors@outlook.com" userId="71d5233fbd359d9e" providerId="LiveId" clId="{AB0427AF-FDCD-4F68-B4C1-8D48C23E021F}" dt="2023-03-19T18:10:15.458" v="240" actId="1076"/>
          <ac:spMkLst>
            <pc:docMk/>
            <pc:sldMk cId="1513225118" sldId="275"/>
            <ac:spMk id="9" creationId="{A5AF3725-8567-2C0E-9C6D-0FB3BF505CEE}"/>
          </ac:spMkLst>
        </pc:spChg>
        <pc:spChg chg="add mod">
          <ac:chgData name="discoveryouroutdoors@outlook.com" userId="71d5233fbd359d9e" providerId="LiveId" clId="{AB0427AF-FDCD-4F68-B4C1-8D48C23E021F}" dt="2023-03-19T18:10:56.226" v="246" actId="207"/>
          <ac:spMkLst>
            <pc:docMk/>
            <pc:sldMk cId="1513225118" sldId="275"/>
            <ac:spMk id="11" creationId="{0FACBD24-EEC5-D2AE-0E51-384427CFE233}"/>
          </ac:spMkLst>
        </pc:spChg>
        <pc:spChg chg="add mod">
          <ac:chgData name="discoveryouroutdoors@outlook.com" userId="71d5233fbd359d9e" providerId="LiveId" clId="{AB0427AF-FDCD-4F68-B4C1-8D48C23E021F}" dt="2023-03-19T18:11:03.459" v="247" actId="207"/>
          <ac:spMkLst>
            <pc:docMk/>
            <pc:sldMk cId="1513225118" sldId="275"/>
            <ac:spMk id="13" creationId="{D6BD751F-4CE5-477A-5E99-28D1C18006D8}"/>
          </ac:spMkLst>
        </pc:spChg>
        <pc:spChg chg="add mod">
          <ac:chgData name="discoveryouroutdoors@outlook.com" userId="71d5233fbd359d9e" providerId="LiveId" clId="{AB0427AF-FDCD-4F68-B4C1-8D48C23E021F}" dt="2023-03-19T18:11:09.375" v="248" actId="207"/>
          <ac:spMkLst>
            <pc:docMk/>
            <pc:sldMk cId="1513225118" sldId="275"/>
            <ac:spMk id="15" creationId="{E0841266-494C-C243-9A04-56202086E75F}"/>
          </ac:spMkLst>
        </pc:spChg>
        <pc:spChg chg="add mod">
          <ac:chgData name="discoveryouroutdoors@outlook.com" userId="71d5233fbd359d9e" providerId="LiveId" clId="{AB0427AF-FDCD-4F68-B4C1-8D48C23E021F}" dt="2023-03-19T18:11:18.886" v="250" actId="207"/>
          <ac:spMkLst>
            <pc:docMk/>
            <pc:sldMk cId="1513225118" sldId="275"/>
            <ac:spMk id="17" creationId="{B5AF08F8-1B82-89A9-94D6-64B6FCBA682A}"/>
          </ac:spMkLst>
        </pc:spChg>
        <pc:spChg chg="add mod">
          <ac:chgData name="discoveryouroutdoors@outlook.com" userId="71d5233fbd359d9e" providerId="LiveId" clId="{AB0427AF-FDCD-4F68-B4C1-8D48C23E021F}" dt="2023-03-19T18:11:29.322" v="251" actId="207"/>
          <ac:spMkLst>
            <pc:docMk/>
            <pc:sldMk cId="1513225118" sldId="275"/>
            <ac:spMk id="19" creationId="{2E293998-7C80-B36E-3C4B-572C62010C18}"/>
          </ac:spMkLst>
        </pc:spChg>
        <pc:spChg chg="add mod">
          <ac:chgData name="discoveryouroutdoors@outlook.com" userId="71d5233fbd359d9e" providerId="LiveId" clId="{AB0427AF-FDCD-4F68-B4C1-8D48C23E021F}" dt="2023-03-19T18:11:42.687" v="252" actId="207"/>
          <ac:spMkLst>
            <pc:docMk/>
            <pc:sldMk cId="1513225118" sldId="275"/>
            <ac:spMk id="21" creationId="{656C3A6F-89F0-39E2-EDFF-76AA91F8462F}"/>
          </ac:spMkLst>
        </pc:spChg>
        <pc:spChg chg="add mod">
          <ac:chgData name="discoveryouroutdoors@outlook.com" userId="71d5233fbd359d9e" providerId="LiveId" clId="{AB0427AF-FDCD-4F68-B4C1-8D48C23E021F}" dt="2023-03-19T18:10:50.859" v="245" actId="207"/>
          <ac:spMkLst>
            <pc:docMk/>
            <pc:sldMk cId="1513225118" sldId="275"/>
            <ac:spMk id="23" creationId="{6335258E-B430-AFF0-F9C8-A0CF6B609089}"/>
          </ac:spMkLst>
        </pc:spChg>
        <pc:spChg chg="add mod">
          <ac:chgData name="discoveryouroutdoors@outlook.com" userId="71d5233fbd359d9e" providerId="LiveId" clId="{AB0427AF-FDCD-4F68-B4C1-8D48C23E021F}" dt="2023-03-19T18:12:28.780" v="264" actId="1076"/>
          <ac:spMkLst>
            <pc:docMk/>
            <pc:sldMk cId="1513225118" sldId="275"/>
            <ac:spMk id="24" creationId="{3D2481DB-7A9A-FBED-D435-3274D4707A7C}"/>
          </ac:spMkLst>
        </pc:spChg>
      </pc:sldChg>
      <pc:sldMasterChg chg="modTransition modSldLayout">
        <pc:chgData name="discoveryouroutdoors@outlook.com" userId="71d5233fbd359d9e" providerId="LiveId" clId="{AB0427AF-FDCD-4F68-B4C1-8D48C23E021F}" dt="2023-03-19T18:17:34.531" v="314"/>
        <pc:sldMasterMkLst>
          <pc:docMk/>
          <pc:sldMasterMk cId="2086196230" sldId="2147483696"/>
        </pc:sldMasterMkLst>
        <pc:sldLayoutChg chg="modTransition">
          <pc:chgData name="discoveryouroutdoors@outlook.com" userId="71d5233fbd359d9e" providerId="LiveId" clId="{AB0427AF-FDCD-4F68-B4C1-8D48C23E021F}" dt="2023-03-19T18:17:34.531" v="314"/>
          <pc:sldLayoutMkLst>
            <pc:docMk/>
            <pc:sldMasterMk cId="2086196230" sldId="2147483696"/>
            <pc:sldLayoutMk cId="2800929433" sldId="2147483697"/>
          </pc:sldLayoutMkLst>
        </pc:sldLayoutChg>
        <pc:sldLayoutChg chg="modTransition">
          <pc:chgData name="discoveryouroutdoors@outlook.com" userId="71d5233fbd359d9e" providerId="LiveId" clId="{AB0427AF-FDCD-4F68-B4C1-8D48C23E021F}" dt="2023-03-19T18:17:34.531" v="314"/>
          <pc:sldLayoutMkLst>
            <pc:docMk/>
            <pc:sldMasterMk cId="2086196230" sldId="2147483696"/>
            <pc:sldLayoutMk cId="2246581383" sldId="2147483698"/>
          </pc:sldLayoutMkLst>
        </pc:sldLayoutChg>
        <pc:sldLayoutChg chg="modTransition">
          <pc:chgData name="discoveryouroutdoors@outlook.com" userId="71d5233fbd359d9e" providerId="LiveId" clId="{AB0427AF-FDCD-4F68-B4C1-8D48C23E021F}" dt="2023-03-19T18:17:34.531" v="314"/>
          <pc:sldLayoutMkLst>
            <pc:docMk/>
            <pc:sldMasterMk cId="2086196230" sldId="2147483696"/>
            <pc:sldLayoutMk cId="880355059" sldId="2147483699"/>
          </pc:sldLayoutMkLst>
        </pc:sldLayoutChg>
        <pc:sldLayoutChg chg="modTransition">
          <pc:chgData name="discoveryouroutdoors@outlook.com" userId="71d5233fbd359d9e" providerId="LiveId" clId="{AB0427AF-FDCD-4F68-B4C1-8D48C23E021F}" dt="2023-03-19T18:17:34.531" v="314"/>
          <pc:sldLayoutMkLst>
            <pc:docMk/>
            <pc:sldMasterMk cId="2086196230" sldId="2147483696"/>
            <pc:sldLayoutMk cId="1328976175" sldId="2147483700"/>
          </pc:sldLayoutMkLst>
        </pc:sldLayoutChg>
        <pc:sldLayoutChg chg="modTransition">
          <pc:chgData name="discoveryouroutdoors@outlook.com" userId="71d5233fbd359d9e" providerId="LiveId" clId="{AB0427AF-FDCD-4F68-B4C1-8D48C23E021F}" dt="2023-03-19T18:17:34.531" v="314"/>
          <pc:sldLayoutMkLst>
            <pc:docMk/>
            <pc:sldMasterMk cId="2086196230" sldId="2147483696"/>
            <pc:sldLayoutMk cId="693708356" sldId="2147483701"/>
          </pc:sldLayoutMkLst>
        </pc:sldLayoutChg>
        <pc:sldLayoutChg chg="modTransition">
          <pc:chgData name="discoveryouroutdoors@outlook.com" userId="71d5233fbd359d9e" providerId="LiveId" clId="{AB0427AF-FDCD-4F68-B4C1-8D48C23E021F}" dt="2023-03-19T18:17:34.531" v="314"/>
          <pc:sldLayoutMkLst>
            <pc:docMk/>
            <pc:sldMasterMk cId="2086196230" sldId="2147483696"/>
            <pc:sldLayoutMk cId="464679163" sldId="2147483702"/>
          </pc:sldLayoutMkLst>
        </pc:sldLayoutChg>
        <pc:sldLayoutChg chg="modTransition">
          <pc:chgData name="discoveryouroutdoors@outlook.com" userId="71d5233fbd359d9e" providerId="LiveId" clId="{AB0427AF-FDCD-4F68-B4C1-8D48C23E021F}" dt="2023-03-19T18:17:34.531" v="314"/>
          <pc:sldLayoutMkLst>
            <pc:docMk/>
            <pc:sldMasterMk cId="2086196230" sldId="2147483696"/>
            <pc:sldLayoutMk cId="1001270589" sldId="2147483703"/>
          </pc:sldLayoutMkLst>
        </pc:sldLayoutChg>
        <pc:sldLayoutChg chg="modTransition">
          <pc:chgData name="discoveryouroutdoors@outlook.com" userId="71d5233fbd359d9e" providerId="LiveId" clId="{AB0427AF-FDCD-4F68-B4C1-8D48C23E021F}" dt="2023-03-19T18:17:34.531" v="314"/>
          <pc:sldLayoutMkLst>
            <pc:docMk/>
            <pc:sldMasterMk cId="2086196230" sldId="2147483696"/>
            <pc:sldLayoutMk cId="3439797634" sldId="2147483704"/>
          </pc:sldLayoutMkLst>
        </pc:sldLayoutChg>
        <pc:sldLayoutChg chg="modTransition">
          <pc:chgData name="discoveryouroutdoors@outlook.com" userId="71d5233fbd359d9e" providerId="LiveId" clId="{AB0427AF-FDCD-4F68-B4C1-8D48C23E021F}" dt="2023-03-19T18:17:34.531" v="314"/>
          <pc:sldLayoutMkLst>
            <pc:docMk/>
            <pc:sldMasterMk cId="2086196230" sldId="2147483696"/>
            <pc:sldLayoutMk cId="22764724" sldId="2147483705"/>
          </pc:sldLayoutMkLst>
        </pc:sldLayoutChg>
        <pc:sldLayoutChg chg="modTransition">
          <pc:chgData name="discoveryouroutdoors@outlook.com" userId="71d5233fbd359d9e" providerId="LiveId" clId="{AB0427AF-FDCD-4F68-B4C1-8D48C23E021F}" dt="2023-03-19T18:17:34.531" v="314"/>
          <pc:sldLayoutMkLst>
            <pc:docMk/>
            <pc:sldMasterMk cId="2086196230" sldId="2147483696"/>
            <pc:sldLayoutMk cId="3250728121" sldId="2147483706"/>
          </pc:sldLayoutMkLst>
        </pc:sldLayoutChg>
        <pc:sldLayoutChg chg="modTransition">
          <pc:chgData name="discoveryouroutdoors@outlook.com" userId="71d5233fbd359d9e" providerId="LiveId" clId="{AB0427AF-FDCD-4F68-B4C1-8D48C23E021F}" dt="2023-03-19T18:17:34.531" v="314"/>
          <pc:sldLayoutMkLst>
            <pc:docMk/>
            <pc:sldMasterMk cId="2086196230" sldId="2147483696"/>
            <pc:sldLayoutMk cId="3288696266" sldId="2147483707"/>
          </pc:sldLayoutMkLst>
        </pc:sldLayoutChg>
      </pc:sldMasterChg>
    </pc:docChg>
  </pc:docChgLst>
  <pc:docChgLst>
    <pc:chgData name="discoveryouroutdoors@outlook.com" userId="71d5233fbd359d9e" providerId="LiveId" clId="{DD9F2DCC-5C27-4D25-9F9E-22774072AE0A}"/>
    <pc:docChg chg="custSel addSld delSld modSld">
      <pc:chgData name="discoveryouroutdoors@outlook.com" userId="71d5233fbd359d9e" providerId="LiveId" clId="{DD9F2DCC-5C27-4D25-9F9E-22774072AE0A}" dt="2023-02-26T20:42:17.091" v="13" actId="680"/>
      <pc:docMkLst>
        <pc:docMk/>
      </pc:docMkLst>
      <pc:sldChg chg="del">
        <pc:chgData name="discoveryouroutdoors@outlook.com" userId="71d5233fbd359d9e" providerId="LiveId" clId="{DD9F2DCC-5C27-4D25-9F9E-22774072AE0A}" dt="2023-02-26T20:41:27.399" v="0" actId="47"/>
        <pc:sldMkLst>
          <pc:docMk/>
          <pc:sldMk cId="130015714" sldId="258"/>
        </pc:sldMkLst>
      </pc:sldChg>
      <pc:sldChg chg="del">
        <pc:chgData name="discoveryouroutdoors@outlook.com" userId="71d5233fbd359d9e" providerId="LiveId" clId="{DD9F2DCC-5C27-4D25-9F9E-22774072AE0A}" dt="2023-02-26T20:41:37.259" v="3" actId="47"/>
        <pc:sldMkLst>
          <pc:docMk/>
          <pc:sldMk cId="1201381319" sldId="259"/>
        </pc:sldMkLst>
      </pc:sldChg>
      <pc:sldChg chg="del">
        <pc:chgData name="discoveryouroutdoors@outlook.com" userId="71d5233fbd359d9e" providerId="LiveId" clId="{DD9F2DCC-5C27-4D25-9F9E-22774072AE0A}" dt="2023-02-26T20:41:29.404" v="1" actId="47"/>
        <pc:sldMkLst>
          <pc:docMk/>
          <pc:sldMk cId="2019435732" sldId="261"/>
        </pc:sldMkLst>
      </pc:sldChg>
      <pc:sldChg chg="addSp delSp modSp mod">
        <pc:chgData name="discoveryouroutdoors@outlook.com" userId="71d5233fbd359d9e" providerId="LiveId" clId="{DD9F2DCC-5C27-4D25-9F9E-22774072AE0A}" dt="2023-02-26T20:42:10.284" v="12" actId="478"/>
        <pc:sldMkLst>
          <pc:docMk/>
          <pc:sldMk cId="1625420802" sldId="263"/>
        </pc:sldMkLst>
        <pc:spChg chg="del">
          <ac:chgData name="discoveryouroutdoors@outlook.com" userId="71d5233fbd359d9e" providerId="LiveId" clId="{DD9F2DCC-5C27-4D25-9F9E-22774072AE0A}" dt="2023-02-26T20:42:10.284" v="12" actId="478"/>
          <ac:spMkLst>
            <pc:docMk/>
            <pc:sldMk cId="1625420802" sldId="263"/>
            <ac:spMk id="3" creationId="{E3FE20DA-3AF4-041E-C994-19AC96F852F7}"/>
          </ac:spMkLst>
        </pc:spChg>
        <pc:spChg chg="del">
          <ac:chgData name="discoveryouroutdoors@outlook.com" userId="71d5233fbd359d9e" providerId="LiveId" clId="{DD9F2DCC-5C27-4D25-9F9E-22774072AE0A}" dt="2023-02-26T20:42:06.567" v="11" actId="478"/>
          <ac:spMkLst>
            <pc:docMk/>
            <pc:sldMk cId="1625420802" sldId="263"/>
            <ac:spMk id="4" creationId="{7401D7C5-ECAD-7434-765D-C63F1206C4D3}"/>
          </ac:spMkLst>
        </pc:spChg>
        <pc:spChg chg="add mod">
          <ac:chgData name="discoveryouroutdoors@outlook.com" userId="71d5233fbd359d9e" providerId="LiveId" clId="{DD9F2DCC-5C27-4D25-9F9E-22774072AE0A}" dt="2023-02-26T20:42:10.284" v="12" actId="478"/>
          <ac:spMkLst>
            <pc:docMk/>
            <pc:sldMk cId="1625420802" sldId="263"/>
            <ac:spMk id="5" creationId="{294360AA-A4E2-6BC8-06C9-6C8EB5EE3639}"/>
          </ac:spMkLst>
        </pc:spChg>
      </pc:sldChg>
      <pc:sldChg chg="addSp delSp modSp mod">
        <pc:chgData name="discoveryouroutdoors@outlook.com" userId="71d5233fbd359d9e" providerId="LiveId" clId="{DD9F2DCC-5C27-4D25-9F9E-22774072AE0A}" dt="2023-02-26T20:42:02.611" v="10" actId="478"/>
        <pc:sldMkLst>
          <pc:docMk/>
          <pc:sldMk cId="1380384046" sldId="266"/>
        </pc:sldMkLst>
        <pc:spChg chg="del">
          <ac:chgData name="discoveryouroutdoors@outlook.com" userId="71d5233fbd359d9e" providerId="LiveId" clId="{DD9F2DCC-5C27-4D25-9F9E-22774072AE0A}" dt="2023-02-26T20:42:02.611" v="10" actId="478"/>
          <ac:spMkLst>
            <pc:docMk/>
            <pc:sldMk cId="1380384046" sldId="266"/>
            <ac:spMk id="2" creationId="{C2A23141-3FE3-E139-77FD-84B74754AEAC}"/>
          </ac:spMkLst>
        </pc:spChg>
        <pc:spChg chg="add mod">
          <ac:chgData name="discoveryouroutdoors@outlook.com" userId="71d5233fbd359d9e" providerId="LiveId" clId="{DD9F2DCC-5C27-4D25-9F9E-22774072AE0A}" dt="2023-02-26T20:42:02.611" v="10" actId="478"/>
          <ac:spMkLst>
            <pc:docMk/>
            <pc:sldMk cId="1380384046" sldId="266"/>
            <ac:spMk id="4" creationId="{CD1DCC15-4032-1B33-26D5-AE0F810352DB}"/>
          </ac:spMkLst>
        </pc:spChg>
        <pc:graphicFrameChg chg="del">
          <ac:chgData name="discoveryouroutdoors@outlook.com" userId="71d5233fbd359d9e" providerId="LiveId" clId="{DD9F2DCC-5C27-4D25-9F9E-22774072AE0A}" dt="2023-02-26T20:41:59.587" v="9" actId="478"/>
          <ac:graphicFrameMkLst>
            <pc:docMk/>
            <pc:sldMk cId="1380384046" sldId="266"/>
            <ac:graphicFrameMk id="6" creationId="{589CF808-A2C6-4CB6-503E-8389344CFCDD}"/>
          </ac:graphicFrameMkLst>
        </pc:graphicFrameChg>
      </pc:sldChg>
      <pc:sldChg chg="del">
        <pc:chgData name="discoveryouroutdoors@outlook.com" userId="71d5233fbd359d9e" providerId="LiveId" clId="{DD9F2DCC-5C27-4D25-9F9E-22774072AE0A}" dt="2023-02-26T20:41:31.218" v="2" actId="47"/>
        <pc:sldMkLst>
          <pc:docMk/>
          <pc:sldMk cId="1541702736" sldId="268"/>
        </pc:sldMkLst>
      </pc:sldChg>
      <pc:sldChg chg="del">
        <pc:chgData name="discoveryouroutdoors@outlook.com" userId="71d5233fbd359d9e" providerId="LiveId" clId="{DD9F2DCC-5C27-4D25-9F9E-22774072AE0A}" dt="2023-02-26T20:41:40.862" v="4" actId="47"/>
        <pc:sldMkLst>
          <pc:docMk/>
          <pc:sldMk cId="836256668" sldId="269"/>
        </pc:sldMkLst>
      </pc:sldChg>
      <pc:sldChg chg="addSp delSp modSp mod">
        <pc:chgData name="discoveryouroutdoors@outlook.com" userId="71d5233fbd359d9e" providerId="LiveId" clId="{DD9F2DCC-5C27-4D25-9F9E-22774072AE0A}" dt="2023-02-26T20:41:52.860" v="8" actId="478"/>
        <pc:sldMkLst>
          <pc:docMk/>
          <pc:sldMk cId="2745172734" sldId="271"/>
        </pc:sldMkLst>
        <pc:spChg chg="del mod">
          <ac:chgData name="discoveryouroutdoors@outlook.com" userId="71d5233fbd359d9e" providerId="LiveId" clId="{DD9F2DCC-5C27-4D25-9F9E-22774072AE0A}" dt="2023-02-26T20:41:46.502" v="6" actId="478"/>
          <ac:spMkLst>
            <pc:docMk/>
            <pc:sldMk cId="2745172734" sldId="271"/>
            <ac:spMk id="2" creationId="{435C1117-A089-3F73-A7C6-6D3EB05B22DB}"/>
          </ac:spMkLst>
        </pc:spChg>
        <pc:spChg chg="del">
          <ac:chgData name="discoveryouroutdoors@outlook.com" userId="71d5233fbd359d9e" providerId="LiveId" clId="{DD9F2DCC-5C27-4D25-9F9E-22774072AE0A}" dt="2023-02-26T20:41:52.860" v="8" actId="478"/>
          <ac:spMkLst>
            <pc:docMk/>
            <pc:sldMk cId="2745172734" sldId="271"/>
            <ac:spMk id="3" creationId="{2A8899AA-82DE-09F5-BA18-2B260C7A6A85}"/>
          </ac:spMkLst>
        </pc:spChg>
        <pc:spChg chg="add del mod">
          <ac:chgData name="discoveryouroutdoors@outlook.com" userId="71d5233fbd359d9e" providerId="LiveId" clId="{DD9F2DCC-5C27-4D25-9F9E-22774072AE0A}" dt="2023-02-26T20:41:48.801" v="7" actId="478"/>
          <ac:spMkLst>
            <pc:docMk/>
            <pc:sldMk cId="2745172734" sldId="271"/>
            <ac:spMk id="5" creationId="{024B2480-DBCD-799D-618B-FE6703F8C7A8}"/>
          </ac:spMkLst>
        </pc:spChg>
        <pc:spChg chg="add mod">
          <ac:chgData name="discoveryouroutdoors@outlook.com" userId="71d5233fbd359d9e" providerId="LiveId" clId="{DD9F2DCC-5C27-4D25-9F9E-22774072AE0A}" dt="2023-02-26T20:41:52.860" v="8" actId="478"/>
          <ac:spMkLst>
            <pc:docMk/>
            <pc:sldMk cId="2745172734" sldId="271"/>
            <ac:spMk id="7" creationId="{7CA7A0AF-F378-07FE-FA74-7C7281FC7DEF}"/>
          </ac:spMkLst>
        </pc:spChg>
      </pc:sldChg>
      <pc:sldChg chg="new">
        <pc:chgData name="discoveryouroutdoors@outlook.com" userId="71d5233fbd359d9e" providerId="LiveId" clId="{DD9F2DCC-5C27-4D25-9F9E-22774072AE0A}" dt="2023-02-26T20:42:17.091" v="13" actId="680"/>
        <pc:sldMkLst>
          <pc:docMk/>
          <pc:sldMk cId="1508039916" sldId="272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9T17:49:34.484" idx="1">
    <p:pos x="7680" y="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0603D-131B-4B9C-90E7-FA553B391561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43817-BCBB-41D1-A584-E8325AC03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5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29433"/>
      </p:ext>
    </p:extLst>
  </p:cSld>
  <p:clrMapOvr>
    <a:masterClrMapping/>
  </p:clrMapOvr>
  <p:transition spd="slow" advTm="3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28121"/>
      </p:ext>
    </p:extLst>
  </p:cSld>
  <p:clrMapOvr>
    <a:masterClrMapping/>
  </p:clrMapOvr>
  <p:transition spd="slow" advTm="3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96266"/>
      </p:ext>
    </p:extLst>
  </p:cSld>
  <p:clrMapOvr>
    <a:masterClrMapping/>
  </p:clrMapOvr>
  <p:transition spd="slow" advTm="3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81383"/>
      </p:ext>
    </p:extLst>
  </p:cSld>
  <p:clrMapOvr>
    <a:masterClrMapping/>
  </p:clrMapOvr>
  <p:transition spd="slow" advTm="3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55059"/>
      </p:ext>
    </p:extLst>
  </p:cSld>
  <p:clrMapOvr>
    <a:masterClrMapping/>
  </p:clrMapOvr>
  <p:transition spd="slow" advTm="3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76175"/>
      </p:ext>
    </p:extLst>
  </p:cSld>
  <p:clrMapOvr>
    <a:masterClrMapping/>
  </p:clrMapOvr>
  <p:transition spd="slow" advTm="3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08356"/>
      </p:ext>
    </p:extLst>
  </p:cSld>
  <p:clrMapOvr>
    <a:masterClrMapping/>
  </p:clrMapOvr>
  <p:transition spd="slow" advTm="3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679163"/>
      </p:ext>
    </p:extLst>
  </p:cSld>
  <p:clrMapOvr>
    <a:masterClrMapping/>
  </p:clrMapOvr>
  <p:transition spd="slow" advTm="3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70589"/>
      </p:ext>
    </p:extLst>
  </p:cSld>
  <p:clrMapOvr>
    <a:masterClrMapping/>
  </p:clrMapOvr>
  <p:transition spd="slow" advTm="3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97634"/>
      </p:ext>
    </p:extLst>
  </p:cSld>
  <p:clrMapOvr>
    <a:masterClrMapping/>
  </p:clrMapOvr>
  <p:transition spd="slow" advTm="3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4724"/>
      </p:ext>
    </p:extLst>
  </p:cSld>
  <p:clrMapOvr>
    <a:masterClrMapping/>
  </p:clrMapOvr>
  <p:transition spd="slow" advTm="3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2904F3-2FC5-4D87-8800-F752A807B62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C41F45B-906F-4E94-89A2-6890B9695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1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30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825CC8-CA62-458B-E156-CFF09CB3D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70" y="-316846"/>
            <a:ext cx="5072616" cy="71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9983"/>
      </p:ext>
    </p:extLst>
  </p:cSld>
  <p:clrMapOvr>
    <a:masterClrMapping/>
  </p:clrMapOvr>
  <p:transition spd="slow" advTm="3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A7A0AF-F378-07FE-FA74-7C7281FC7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10A2B-B31F-8502-043C-590FC4203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2" t="7943" r="7208" b="6100"/>
          <a:stretch/>
        </p:blipFill>
        <p:spPr>
          <a:xfrm>
            <a:off x="0" y="0"/>
            <a:ext cx="12192000" cy="68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72734"/>
      </p:ext>
    </p:extLst>
  </p:cSld>
  <p:clrMapOvr>
    <a:masterClrMapping/>
  </p:clrMapOvr>
  <p:transition spd="slow" advTm="3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1DCC15-4032-1B33-26D5-AE0F8103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CAA8A-EEFC-8A09-5630-7EC724DF8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2" t="12199" r="6887" b="5673"/>
          <a:stretch/>
        </p:blipFill>
        <p:spPr>
          <a:xfrm>
            <a:off x="18297" y="335311"/>
            <a:ext cx="12155406" cy="6522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BA477-7AA2-58F5-52AB-8EA2D8CA8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6" r="10977"/>
          <a:stretch/>
        </p:blipFill>
        <p:spPr>
          <a:xfrm>
            <a:off x="-165371" y="0"/>
            <a:ext cx="3258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84046"/>
      </p:ext>
    </p:extLst>
  </p:cSld>
  <p:clrMapOvr>
    <a:masterClrMapping/>
  </p:clrMapOvr>
  <p:transition spd="slow" advTm="3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94360AA-A4E2-6BC8-06C9-6C8EB5EE36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88E25-F849-D573-F0BF-98D0660E2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2" t="7802" r="7048" b="5673"/>
          <a:stretch/>
        </p:blipFill>
        <p:spPr>
          <a:xfrm>
            <a:off x="-38909" y="-77821"/>
            <a:ext cx="12192000" cy="6892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E86E4-D158-A57B-9CB2-CB19AE8291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1" r="19915"/>
          <a:stretch/>
        </p:blipFill>
        <p:spPr>
          <a:xfrm>
            <a:off x="6485" y="-68094"/>
            <a:ext cx="3706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20802"/>
      </p:ext>
    </p:extLst>
  </p:cSld>
  <p:clrMapOvr>
    <a:masterClrMapping/>
  </p:clrMapOvr>
  <p:transition spd="slow" advTm="3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A35AC-A631-3652-09DE-F8EF3A481D31}"/>
              </a:ext>
            </a:extLst>
          </p:cNvPr>
          <p:cNvSpPr txBox="1"/>
          <p:nvPr/>
        </p:nvSpPr>
        <p:spPr>
          <a:xfrm>
            <a:off x="359923" y="359724"/>
            <a:ext cx="1566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Why?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EC804-A986-E625-B46C-61A53C230F9D}"/>
              </a:ext>
            </a:extLst>
          </p:cNvPr>
          <p:cNvSpPr txBox="1"/>
          <p:nvPr/>
        </p:nvSpPr>
        <p:spPr>
          <a:xfrm>
            <a:off x="2266544" y="1143639"/>
            <a:ext cx="3927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They are well </a:t>
            </a:r>
            <a:r>
              <a:rPr lang="en-US" dirty="0" err="1">
                <a:solidFill>
                  <a:schemeClr val="accent2"/>
                </a:solidFill>
              </a:rPr>
              <a:t>organised</a:t>
            </a:r>
            <a:r>
              <a:rPr lang="en-US" dirty="0">
                <a:solidFill>
                  <a:schemeClr val="accent2"/>
                </a:solidFill>
              </a:rPr>
              <a:t> and very friendly - everyone helps if you need it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FF444-0B81-8292-2A0F-74CEC4C36CED}"/>
              </a:ext>
            </a:extLst>
          </p:cNvPr>
          <p:cNvSpPr txBox="1"/>
          <p:nvPr/>
        </p:nvSpPr>
        <p:spPr>
          <a:xfrm>
            <a:off x="6573464" y="891040"/>
            <a:ext cx="5493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 said likely because I know I'd like too, I'm just nervous - so I'm hoping this weekend gets me past the nerves :)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4825B-14B9-9CE4-38F9-42E0540DB425}"/>
              </a:ext>
            </a:extLst>
          </p:cNvPr>
          <p:cNvSpPr txBox="1"/>
          <p:nvPr/>
        </p:nvSpPr>
        <p:spPr>
          <a:xfrm>
            <a:off x="5649339" y="3951245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 said likely because I feel positive about this upcoming event and I hope I enjoy it and get a taste for doing more outdoor activities.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C751C-A500-3257-33B9-F0D5135040A7}"/>
              </a:ext>
            </a:extLst>
          </p:cNvPr>
          <p:cNvSpPr txBox="1"/>
          <p:nvPr/>
        </p:nvSpPr>
        <p:spPr>
          <a:xfrm>
            <a:off x="6573464" y="5170650"/>
            <a:ext cx="54207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gave the response as it would depend on when the event is being held, I would definitely like to go to a future event though!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CD480-F83C-8F92-88D3-89A8D32771C3}"/>
              </a:ext>
            </a:extLst>
          </p:cNvPr>
          <p:cNvSpPr txBox="1"/>
          <p:nvPr/>
        </p:nvSpPr>
        <p:spPr>
          <a:xfrm>
            <a:off x="7638642" y="2748304"/>
            <a:ext cx="3964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I’m v eager to find out more about the events and everyone seems friendly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D39F9-1FB7-2942-F069-EF94B5721ED0}"/>
              </a:ext>
            </a:extLst>
          </p:cNvPr>
          <p:cNvSpPr txBox="1"/>
          <p:nvPr/>
        </p:nvSpPr>
        <p:spPr>
          <a:xfrm>
            <a:off x="4304489" y="1906344"/>
            <a:ext cx="63327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 would definitely be interested in going to more events, I guess I'd want to see how it goes and look at joining a local group near to afterwards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DE18EE-7C16-49AE-1194-FD06954D6194}"/>
              </a:ext>
            </a:extLst>
          </p:cNvPr>
          <p:cNvSpPr txBox="1"/>
          <p:nvPr/>
        </p:nvSpPr>
        <p:spPr>
          <a:xfrm>
            <a:off x="273187" y="2965242"/>
            <a:ext cx="6332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I've a back/ leg problem that makes me worry I'll not keep up with a more experienced/ confident group.  I will need to see how I get on with this group (and how much my slowness irritates everyone!).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622434-6601-BE24-C415-7599A7481563}"/>
              </a:ext>
            </a:extLst>
          </p:cNvPr>
          <p:cNvSpPr txBox="1"/>
          <p:nvPr/>
        </p:nvSpPr>
        <p:spPr>
          <a:xfrm>
            <a:off x="931423" y="4367102"/>
            <a:ext cx="4839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 would be keen to attend a future event but worry about slowing the group down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8E38C7-7B92-53EA-4925-288F1FBAC0CA}"/>
              </a:ext>
            </a:extLst>
          </p:cNvPr>
          <p:cNvSpPr txBox="1"/>
          <p:nvPr/>
        </p:nvSpPr>
        <p:spPr>
          <a:xfrm>
            <a:off x="3845670" y="139138"/>
            <a:ext cx="7986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haven't gone outdoors yet but everyone seems friendly and open to beginners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F98492-C7A8-E471-4FB0-9CB9557CE25A}"/>
              </a:ext>
            </a:extLst>
          </p:cNvPr>
          <p:cNvSpPr txBox="1"/>
          <p:nvPr/>
        </p:nvSpPr>
        <p:spPr>
          <a:xfrm>
            <a:off x="335604" y="5262265"/>
            <a:ext cx="63327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 can hand on heart say I've never come across a supportive female only group in all my years of searching for outdoor walking groups. You are pioneers and absolutely great at what you do, the Relay Race was a prime example of that! You're a non judgmental, compassionate, and open group; an unsaid heroism!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21948"/>
      </p:ext>
    </p:extLst>
  </p:cSld>
  <p:clrMapOvr>
    <a:masterClrMapping/>
  </p:clrMapOvr>
  <p:transition spd="slow" advTm="3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4D485-8D0D-88B0-2F82-606DC4B36B1E}"/>
              </a:ext>
            </a:extLst>
          </p:cNvPr>
          <p:cNvSpPr txBox="1"/>
          <p:nvPr/>
        </p:nvSpPr>
        <p:spPr>
          <a:xfrm>
            <a:off x="294262" y="199577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I’m not sure if I have outdoor specific skills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604B8-63B4-6FD3-73B7-1EDBC71762E5}"/>
              </a:ext>
            </a:extLst>
          </p:cNvPr>
          <p:cNvSpPr txBox="1"/>
          <p:nvPr/>
        </p:nvSpPr>
        <p:spPr>
          <a:xfrm>
            <a:off x="8472790" y="5858762"/>
            <a:ext cx="3382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 don't think I have any other than enthusiasm and a willing to try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E3607-AB46-79B8-4A8D-EF3F46980A4D}"/>
              </a:ext>
            </a:extLst>
          </p:cNvPr>
          <p:cNvSpPr txBox="1"/>
          <p:nvPr/>
        </p:nvSpPr>
        <p:spPr>
          <a:xfrm>
            <a:off x="1656133" y="790651"/>
            <a:ext cx="514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im</a:t>
            </a:r>
            <a:r>
              <a:rPr lang="en-US" dirty="0">
                <a:solidFill>
                  <a:srgbClr val="0070C0"/>
                </a:solidFill>
              </a:rPr>
              <a:t> not sure what outdoor skills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have, just enjoying nature and feeling connected to the earth.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C6C51-EF99-E650-0230-7D6FFF672DA4}"/>
              </a:ext>
            </a:extLst>
          </p:cNvPr>
          <p:cNvSpPr txBox="1"/>
          <p:nvPr/>
        </p:nvSpPr>
        <p:spPr>
          <a:xfrm>
            <a:off x="6096000" y="31044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None really. I could probably contribute to cooking outdoors.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52DFBF-DA20-1E67-F432-6BB035CB02A2}"/>
              </a:ext>
            </a:extLst>
          </p:cNvPr>
          <p:cNvSpPr txBox="1"/>
          <p:nvPr/>
        </p:nvSpPr>
        <p:spPr>
          <a:xfrm>
            <a:off x="148347" y="5347223"/>
            <a:ext cx="4939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I've done some outdoor swimming and I walk my dog.  Fine horse riding.  Nothing particularly useful!  But I'm good at listening and generally giving people confidence/ not panicking!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D7C1CD-E684-B75C-EBD1-4A685B85F15C}"/>
              </a:ext>
            </a:extLst>
          </p:cNvPr>
          <p:cNvSpPr txBox="1"/>
          <p:nvPr/>
        </p:nvSpPr>
        <p:spPr>
          <a:xfrm>
            <a:off x="4379879" y="4713331"/>
            <a:ext cx="514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A lot of camping experience  on campsites. Cooking outdoors. Cheerful even when its pouring with rain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CCB52-E9AE-3042-D108-F34F969CD1B0}"/>
              </a:ext>
            </a:extLst>
          </p:cNvPr>
          <p:cNvSpPr txBox="1"/>
          <p:nvPr/>
        </p:nvSpPr>
        <p:spPr>
          <a:xfrm>
            <a:off x="6799633" y="1348458"/>
            <a:ext cx="5081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Not many - though 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 do have </a:t>
            </a:r>
            <a:r>
              <a:rPr lang="en-US" dirty="0" err="1">
                <a:solidFill>
                  <a:srgbClr val="FFC000"/>
                </a:solidFill>
              </a:rPr>
              <a:t>o’level</a:t>
            </a:r>
            <a:r>
              <a:rPr lang="en-US" dirty="0">
                <a:solidFill>
                  <a:srgbClr val="FFC000"/>
                </a:solidFill>
              </a:rPr>
              <a:t> geography!  and 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 do own a compass!  I do like being outdoors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47903-22EE-15DE-1F76-51F61D6AD16E}"/>
              </a:ext>
            </a:extLst>
          </p:cNvPr>
          <p:cNvSpPr txBox="1"/>
          <p:nvPr/>
        </p:nvSpPr>
        <p:spPr>
          <a:xfrm>
            <a:off x="310883" y="1747708"/>
            <a:ext cx="3694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I've been foraging and on day walks but I've only been in a tent once 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455693-006F-2EB0-B963-EDCFB7B0CBE7}"/>
              </a:ext>
            </a:extLst>
          </p:cNvPr>
          <p:cNvSpPr txBox="1"/>
          <p:nvPr/>
        </p:nvSpPr>
        <p:spPr>
          <a:xfrm>
            <a:off x="5087566" y="2090931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 have the energy to hike, and move long distances. I have the ability to stay calm under pressure. I feel I have a good mindset for the outdoors; curiosity and willing to explore.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CB9095-91ED-E31E-EF61-C8F0F76D0D92}"/>
              </a:ext>
            </a:extLst>
          </p:cNvPr>
          <p:cNvSpPr txBox="1"/>
          <p:nvPr/>
        </p:nvSpPr>
        <p:spPr>
          <a:xfrm>
            <a:off x="148347" y="4214231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>
                    <a:lumMod val="65000"/>
                  </a:schemeClr>
                </a:solidFill>
              </a:rPr>
              <a:t>I am generally quite fit, and do sports and go to the gym, so I am comfortable walk for long periods.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2068E2-98EE-FDC8-606F-F33F8762377A}"/>
              </a:ext>
            </a:extLst>
          </p:cNvPr>
          <p:cNvSpPr txBox="1"/>
          <p:nvPr/>
        </p:nvSpPr>
        <p:spPr>
          <a:xfrm>
            <a:off x="7120647" y="3300212"/>
            <a:ext cx="48474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don't believe I have the outdoor skills, I would like; in particular the skills that would allow me to plan, navigate and get out there independently on a hike.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2C3C22-34BB-9A8E-6289-4637FF8C9046}"/>
              </a:ext>
            </a:extLst>
          </p:cNvPr>
          <p:cNvSpPr txBox="1"/>
          <p:nvPr/>
        </p:nvSpPr>
        <p:spPr>
          <a:xfrm>
            <a:off x="148347" y="3056357"/>
            <a:ext cx="6770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What outdoor skills do you have?</a:t>
            </a:r>
          </a:p>
          <a:p>
            <a:r>
              <a:rPr lang="en-US" sz="3600" b="1" dirty="0"/>
              <a:t>11 in total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055058424"/>
      </p:ext>
    </p:extLst>
  </p:cSld>
  <p:clrMapOvr>
    <a:masterClrMapping/>
  </p:clrMapOvr>
  <p:transition spd="slow" advTm="3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41DB-852A-483D-445C-19718ED3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B637F88-51E2-3305-EA19-96FE710702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5" b="3296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D9CEF-1AFE-29FE-D5B7-3A452A852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32F57-E3F5-A5F0-DB5F-73519E0FA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3" t="8226" r="7128" b="5532"/>
          <a:stretch/>
        </p:blipFill>
        <p:spPr>
          <a:xfrm>
            <a:off x="0" y="0"/>
            <a:ext cx="12192000" cy="6876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896CB4-82BB-4DA2-1F32-1BB0ABC7D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76" y="9189"/>
            <a:ext cx="3556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39916"/>
      </p:ext>
    </p:extLst>
  </p:cSld>
  <p:clrMapOvr>
    <a:masterClrMapping/>
  </p:clrMapOvr>
  <p:transition spd="slow" advTm="3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58611A-FA68-6356-8B8E-93D80F997AEE}"/>
              </a:ext>
            </a:extLst>
          </p:cNvPr>
          <p:cNvSpPr txBox="1"/>
          <p:nvPr/>
        </p:nvSpPr>
        <p:spPr>
          <a:xfrm>
            <a:off x="235896" y="21309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Girl guiding, love her wild, adventure queens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F0BB5-D0AE-7041-ECAF-D93A9EC78E27}"/>
              </a:ext>
            </a:extLst>
          </p:cNvPr>
          <p:cNvSpPr txBox="1"/>
          <p:nvPr/>
        </p:nvSpPr>
        <p:spPr>
          <a:xfrm>
            <a:off x="235896" y="736075"/>
            <a:ext cx="8168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 don't really know any not since I did Duke of Edinburgh at school and Girl Guides.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88768-9683-86BB-1871-B53998BCBA1C}"/>
              </a:ext>
            </a:extLst>
          </p:cNvPr>
          <p:cNvSpPr txBox="1"/>
          <p:nvPr/>
        </p:nvSpPr>
        <p:spPr>
          <a:xfrm>
            <a:off x="235895" y="1258140"/>
            <a:ext cx="6797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The Ramblers, Cycling UK, Adventure Queens, local walking groups.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F3725-8567-2C0E-9C6D-0FB3BF505CEE}"/>
              </a:ext>
            </a:extLst>
          </p:cNvPr>
          <p:cNvSpPr txBox="1"/>
          <p:nvPr/>
        </p:nvSpPr>
        <p:spPr>
          <a:xfrm>
            <a:off x="235896" y="236442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of course LHW!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CBD24-EEC5-D2AE-0E51-384427CFE233}"/>
              </a:ext>
            </a:extLst>
          </p:cNvPr>
          <p:cNvSpPr txBox="1"/>
          <p:nvPr/>
        </p:nvSpPr>
        <p:spPr>
          <a:xfrm>
            <a:off x="235896" y="285901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I don’t know of any!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BD751F-4CE5-477A-5E99-28D1C18006D8}"/>
              </a:ext>
            </a:extLst>
          </p:cNvPr>
          <p:cNvSpPr txBox="1"/>
          <p:nvPr/>
        </p:nvSpPr>
        <p:spPr>
          <a:xfrm>
            <a:off x="235896" y="3381997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RHS, BHS, BD, Woodland Trust, National Trust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41266-494C-C243-9A04-56202086E75F}"/>
              </a:ext>
            </a:extLst>
          </p:cNvPr>
          <p:cNvSpPr txBox="1"/>
          <p:nvPr/>
        </p:nvSpPr>
        <p:spPr>
          <a:xfrm>
            <a:off x="235896" y="390497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Local wild swimming groups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AF08F8-1B82-89A9-94D6-64B6FCBA682A}"/>
              </a:ext>
            </a:extLst>
          </p:cNvPr>
          <p:cNvSpPr txBox="1"/>
          <p:nvPr/>
        </p:nvSpPr>
        <p:spPr>
          <a:xfrm>
            <a:off x="235895" y="4397301"/>
            <a:ext cx="6583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be well team in wigan, its a council run session where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would meet other mums for walks with our babies, ramblers, national trust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293998-7C80-B36E-3C4B-572C62010C18}"/>
              </a:ext>
            </a:extLst>
          </p:cNvPr>
          <p:cNvSpPr txBox="1"/>
          <p:nvPr/>
        </p:nvSpPr>
        <p:spPr>
          <a:xfrm>
            <a:off x="235896" y="5197280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Ramblers, FB groups like Adventure Queens... we are thin on the ground with outdoor activities in West Yorkshire.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6C3A6F-89F0-39E2-EDFF-76AA91F8462F}"/>
              </a:ext>
            </a:extLst>
          </p:cNvPr>
          <p:cNvSpPr txBox="1"/>
          <p:nvPr/>
        </p:nvSpPr>
        <p:spPr>
          <a:xfrm>
            <a:off x="235895" y="5842894"/>
            <a:ext cx="86551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>
                    <a:lumMod val="65000"/>
                  </a:schemeClr>
                </a:solidFill>
              </a:rPr>
              <a:t>Not sure I know any - I know some other Facebook groups which is how I found out about this opportunity! I a, a part of ebony hikers and black girls hike. Aside from that, there’s a local group called steppers I believe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35258E-B430-AFF0-F9C8-A0CF6B609089}"/>
              </a:ext>
            </a:extLst>
          </p:cNvPr>
          <p:cNvSpPr txBox="1"/>
          <p:nvPr/>
        </p:nvSpPr>
        <p:spPr>
          <a:xfrm>
            <a:off x="235895" y="1703937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Not sure I do other than this one! I did do a short navigation course with The Nomad Pack,  which was good and enjoyable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2481DB-7A9A-FBED-D435-3274D4707A7C}"/>
              </a:ext>
            </a:extLst>
          </p:cNvPr>
          <p:cNvSpPr txBox="1"/>
          <p:nvPr/>
        </p:nvSpPr>
        <p:spPr>
          <a:xfrm>
            <a:off x="7256833" y="1612521"/>
            <a:ext cx="4494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</a:t>
            </a:r>
            <a:r>
              <a:rPr lang="en-US" sz="3600" b="1" dirty="0" err="1"/>
              <a:t>organisations</a:t>
            </a:r>
            <a:r>
              <a:rPr lang="en-US" sz="3600" b="1" dirty="0"/>
              <a:t> or communities do you know, that help you to make the most of the outdoors?</a:t>
            </a:r>
            <a:endParaRPr lang="en-GB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41BB07-40C9-5D5C-51FF-7289B35E93A0}"/>
              </a:ext>
            </a:extLst>
          </p:cNvPr>
          <p:cNvSpPr txBox="1"/>
          <p:nvPr/>
        </p:nvSpPr>
        <p:spPr>
          <a:xfrm>
            <a:off x="9182910" y="688126"/>
            <a:ext cx="161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 total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3225118"/>
      </p:ext>
    </p:extLst>
  </p:cSld>
  <p:clrMapOvr>
    <a:masterClrMapping/>
  </p:clrMapOvr>
  <p:transition spd="slow" advTm="30000">
    <p:fade/>
  </p:transition>
</p:sld>
</file>

<file path=ppt/theme/theme1.xml><?xml version="1.0" encoding="utf-8"?>
<a:theme xmlns:a="http://schemas.openxmlformats.org/drawingml/2006/main" name="Frame">
  <a:themeElements>
    <a:clrScheme name="Custom 7">
      <a:dk1>
        <a:srgbClr val="000000"/>
      </a:dk1>
      <a:lt1>
        <a:srgbClr val="FFFFFF"/>
      </a:lt1>
      <a:dk2>
        <a:srgbClr val="545454"/>
      </a:dk2>
      <a:lt2>
        <a:srgbClr val="138677"/>
      </a:lt2>
      <a:accent1>
        <a:srgbClr val="AADEDF"/>
      </a:accent1>
      <a:accent2>
        <a:srgbClr val="13867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4088</TotalTime>
  <Words>730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Outdoors for personal development</dc:title>
  <dc:creator>discoveryouroutdoors@outlook.com</dc:creator>
  <cp:lastModifiedBy>Sian Brewer</cp:lastModifiedBy>
  <cp:revision>2</cp:revision>
  <dcterms:created xsi:type="dcterms:W3CDTF">2022-09-26T14:38:50Z</dcterms:created>
  <dcterms:modified xsi:type="dcterms:W3CDTF">2023-04-30T13:39:31Z</dcterms:modified>
</cp:coreProperties>
</file>