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1.xml" ContentType="application/vnd.openxmlformats-officedocument.presentationml.comment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71" r:id="rId3"/>
    <p:sldId id="266" r:id="rId4"/>
    <p:sldId id="276" r:id="rId5"/>
    <p:sldId id="263" r:id="rId6"/>
    <p:sldId id="274" r:id="rId7"/>
    <p:sldId id="273" r:id="rId8"/>
    <p:sldId id="272" r:id="rId9"/>
    <p:sldId id="27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scoveryouroutdoors@outlook.com" initials="d" lastIdx="1" clrIdx="0">
    <p:extLst>
      <p:ext uri="{19B8F6BF-5375-455C-9EA6-DF929625EA0E}">
        <p15:presenceInfo xmlns:p15="http://schemas.microsoft.com/office/powerpoint/2012/main" userId="71d5233fbd359d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047" autoAdjust="0"/>
  </p:normalViewPr>
  <p:slideViewPr>
    <p:cSldViewPr snapToGrid="0">
      <p:cViewPr varScale="1">
        <p:scale>
          <a:sx n="79" d="100"/>
          <a:sy n="79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an Brewer" userId="71d5233fbd359d9e" providerId="LiveId" clId="{5C3782AF-6C4F-4346-8B7D-1B1F46896492}"/>
    <pc:docChg chg="custSel addSld modSld">
      <pc:chgData name="Sian Brewer" userId="71d5233fbd359d9e" providerId="LiveId" clId="{5C3782AF-6C4F-4346-8B7D-1B1F46896492}" dt="2023-04-30T13:39:21.226" v="1434"/>
      <pc:docMkLst>
        <pc:docMk/>
      </pc:docMkLst>
      <pc:sldChg chg="modSp mod">
        <pc:chgData name="Sian Brewer" userId="71d5233fbd359d9e" providerId="LiveId" clId="{5C3782AF-6C4F-4346-8B7D-1B1F46896492}" dt="2023-04-25T19:58:38.758" v="1350" actId="14100"/>
        <pc:sldMkLst>
          <pc:docMk/>
          <pc:sldMk cId="382509983" sldId="256"/>
        </pc:sldMkLst>
        <pc:picChg chg="mod modCrop">
          <ac:chgData name="Sian Brewer" userId="71d5233fbd359d9e" providerId="LiveId" clId="{5C3782AF-6C4F-4346-8B7D-1B1F46896492}" dt="2023-04-25T19:58:38.758" v="1350" actId="14100"/>
          <ac:picMkLst>
            <pc:docMk/>
            <pc:sldMk cId="382509983" sldId="256"/>
            <ac:picMk id="7" creationId="{66825CC8-CA62-458B-E156-CFF09CB3DDA2}"/>
          </ac:picMkLst>
        </pc:picChg>
      </pc:sldChg>
      <pc:sldChg chg="addSp delSp modSp mod modClrScheme chgLayout">
        <pc:chgData name="Sian Brewer" userId="71d5233fbd359d9e" providerId="LiveId" clId="{5C3782AF-6C4F-4346-8B7D-1B1F46896492}" dt="2023-04-25T19:51:39.572" v="960" actId="113"/>
        <pc:sldMkLst>
          <pc:docMk/>
          <pc:sldMk cId="1625420802" sldId="263"/>
        </pc:sldMkLst>
        <pc:spChg chg="del mod ord">
          <ac:chgData name="Sian Brewer" userId="71d5233fbd359d9e" providerId="LiveId" clId="{5C3782AF-6C4F-4346-8B7D-1B1F46896492}" dt="2023-04-25T19:45:23.516" v="878" actId="700"/>
          <ac:spMkLst>
            <pc:docMk/>
            <pc:sldMk cId="1625420802" sldId="263"/>
            <ac:spMk id="5" creationId="{294360AA-A4E2-6BC8-06C9-6C8EB5EE3639}"/>
          </ac:spMkLst>
        </pc:spChg>
        <pc:spChg chg="add del mod ord">
          <ac:chgData name="Sian Brewer" userId="71d5233fbd359d9e" providerId="LiveId" clId="{5C3782AF-6C4F-4346-8B7D-1B1F46896492}" dt="2023-04-25T19:45:30.848" v="880" actId="478"/>
          <ac:spMkLst>
            <pc:docMk/>
            <pc:sldMk cId="1625420802" sldId="263"/>
            <ac:spMk id="8" creationId="{53B8B10B-9223-02FD-626B-65673AF2E4C2}"/>
          </ac:spMkLst>
        </pc:spChg>
        <pc:spChg chg="add del mod ord">
          <ac:chgData name="Sian Brewer" userId="71d5233fbd359d9e" providerId="LiveId" clId="{5C3782AF-6C4F-4346-8B7D-1B1F46896492}" dt="2023-04-25T19:45:37.672" v="882" actId="478"/>
          <ac:spMkLst>
            <pc:docMk/>
            <pc:sldMk cId="1625420802" sldId="263"/>
            <ac:spMk id="9" creationId="{5FD7D7CC-8C54-91D8-4817-0E248B7BD90D}"/>
          </ac:spMkLst>
        </pc:spChg>
        <pc:graphicFrameChg chg="add mod">
          <ac:chgData name="Sian Brewer" userId="71d5233fbd359d9e" providerId="LiveId" clId="{5C3782AF-6C4F-4346-8B7D-1B1F46896492}" dt="2023-04-25T19:51:39.572" v="960" actId="113"/>
          <ac:graphicFrameMkLst>
            <pc:docMk/>
            <pc:sldMk cId="1625420802" sldId="263"/>
            <ac:graphicFrameMk id="7" creationId="{1ABA5748-C558-3753-2CCC-5C67ADEC232A}"/>
          </ac:graphicFrameMkLst>
        </pc:graphicFrameChg>
      </pc:sldChg>
      <pc:sldChg chg="addSp delSp modSp mod">
        <pc:chgData name="Sian Brewer" userId="71d5233fbd359d9e" providerId="LiveId" clId="{5C3782AF-6C4F-4346-8B7D-1B1F46896492}" dt="2023-04-25T19:51:45.347" v="962" actId="113"/>
        <pc:sldMkLst>
          <pc:docMk/>
          <pc:sldMk cId="1380384046" sldId="266"/>
        </pc:sldMkLst>
        <pc:spChg chg="del mod">
          <ac:chgData name="Sian Brewer" userId="71d5233fbd359d9e" providerId="LiveId" clId="{5C3782AF-6C4F-4346-8B7D-1B1F46896492}" dt="2023-04-25T19:40:56.467" v="847" actId="478"/>
          <ac:spMkLst>
            <pc:docMk/>
            <pc:sldMk cId="1380384046" sldId="266"/>
            <ac:spMk id="4" creationId="{CD1DCC15-4032-1B33-26D5-AE0F810352DB}"/>
          </ac:spMkLst>
        </pc:spChg>
        <pc:graphicFrameChg chg="add mod">
          <ac:chgData name="Sian Brewer" userId="71d5233fbd359d9e" providerId="LiveId" clId="{5C3782AF-6C4F-4346-8B7D-1B1F46896492}" dt="2023-04-25T19:51:45.347" v="962" actId="113"/>
          <ac:graphicFrameMkLst>
            <pc:docMk/>
            <pc:sldMk cId="1380384046" sldId="266"/>
            <ac:graphicFrameMk id="7" creationId="{2C85D49C-E48E-5E60-6290-6A4ACF987395}"/>
          </ac:graphicFrameMkLst>
        </pc:graphicFrameChg>
      </pc:sldChg>
      <pc:sldChg chg="addSp delSp modSp mod">
        <pc:chgData name="Sian Brewer" userId="71d5233fbd359d9e" providerId="LiveId" clId="{5C3782AF-6C4F-4346-8B7D-1B1F46896492}" dt="2023-04-25T20:01:15.059" v="1362" actId="14100"/>
        <pc:sldMkLst>
          <pc:docMk/>
          <pc:sldMk cId="2745172734" sldId="271"/>
        </pc:sldMkLst>
        <pc:spChg chg="del">
          <ac:chgData name="Sian Brewer" userId="71d5233fbd359d9e" providerId="LiveId" clId="{5C3782AF-6C4F-4346-8B7D-1B1F46896492}" dt="2023-04-25T19:38:10.269" v="832" actId="1957"/>
          <ac:spMkLst>
            <pc:docMk/>
            <pc:sldMk cId="2745172734" sldId="271"/>
            <ac:spMk id="7" creationId="{7CA7A0AF-F378-07FE-FA74-7C7281FC7DEF}"/>
          </ac:spMkLst>
        </pc:spChg>
        <pc:graphicFrameChg chg="add mod">
          <ac:chgData name="Sian Brewer" userId="71d5233fbd359d9e" providerId="LiveId" clId="{5C3782AF-6C4F-4346-8B7D-1B1F46896492}" dt="2023-04-25T20:01:15.059" v="1362" actId="14100"/>
          <ac:graphicFrameMkLst>
            <pc:docMk/>
            <pc:sldMk cId="2745172734" sldId="271"/>
            <ac:graphicFrameMk id="8" creationId="{D6BB5373-62AD-0161-50D1-F46B4BDFB9A3}"/>
          </ac:graphicFrameMkLst>
        </pc:graphicFrameChg>
      </pc:sldChg>
      <pc:sldChg chg="addSp delSp modSp mod">
        <pc:chgData name="Sian Brewer" userId="71d5233fbd359d9e" providerId="LiveId" clId="{5C3782AF-6C4F-4346-8B7D-1B1F46896492}" dt="2023-04-25T19:51:34.667" v="959" actId="113"/>
        <pc:sldMkLst>
          <pc:docMk/>
          <pc:sldMk cId="1508039916" sldId="272"/>
        </pc:sldMkLst>
        <pc:spChg chg="del">
          <ac:chgData name="Sian Brewer" userId="71d5233fbd359d9e" providerId="LiveId" clId="{5C3782AF-6C4F-4346-8B7D-1B1F46896492}" dt="2023-04-25T19:47:21.695" v="928" actId="478"/>
          <ac:spMkLst>
            <pc:docMk/>
            <pc:sldMk cId="1508039916" sldId="272"/>
            <ac:spMk id="5" creationId="{24C4333A-D361-5574-C564-D506817ADAFA}"/>
          </ac:spMkLst>
        </pc:spChg>
        <pc:graphicFrameChg chg="add mod">
          <ac:chgData name="Sian Brewer" userId="71d5233fbd359d9e" providerId="LiveId" clId="{5C3782AF-6C4F-4346-8B7D-1B1F46896492}" dt="2023-04-25T19:51:34.667" v="959" actId="113"/>
          <ac:graphicFrameMkLst>
            <pc:docMk/>
            <pc:sldMk cId="1508039916" sldId="272"/>
            <ac:graphicFrameMk id="11" creationId="{51DBC4B4-8B05-EF7D-14D7-B0D5C4754878}"/>
          </ac:graphicFrameMkLst>
        </pc:graphicFrameChg>
      </pc:sldChg>
      <pc:sldChg chg="delSp modSp mod">
        <pc:chgData name="Sian Brewer" userId="71d5233fbd359d9e" providerId="LiveId" clId="{5C3782AF-6C4F-4346-8B7D-1B1F46896492}" dt="2023-04-25T20:07:41.171" v="1433" actId="1076"/>
        <pc:sldMkLst>
          <pc:docMk/>
          <pc:sldMk cId="4055058424" sldId="273"/>
        </pc:sldMkLst>
        <pc:spChg chg="mod">
          <ac:chgData name="Sian Brewer" userId="71d5233fbd359d9e" providerId="LiveId" clId="{5C3782AF-6C4F-4346-8B7D-1B1F46896492}" dt="2023-04-25T20:05:04.689" v="1420" actId="403"/>
          <ac:spMkLst>
            <pc:docMk/>
            <pc:sldMk cId="4055058424" sldId="273"/>
            <ac:spMk id="2" creationId="{7D725F06-BA23-0D62-C411-D66E732B500B}"/>
          </ac:spMkLst>
        </pc:spChg>
        <pc:spChg chg="mod">
          <ac:chgData name="Sian Brewer" userId="71d5233fbd359d9e" providerId="LiveId" clId="{5C3782AF-6C4F-4346-8B7D-1B1F46896492}" dt="2023-04-25T20:03:15.532" v="1391" actId="403"/>
          <ac:spMkLst>
            <pc:docMk/>
            <pc:sldMk cId="4055058424" sldId="273"/>
            <ac:spMk id="3" creationId="{1B94D485-8D0D-88B0-2F82-606DC4B36B1E}"/>
          </ac:spMkLst>
        </pc:spChg>
        <pc:spChg chg="mod">
          <ac:chgData name="Sian Brewer" userId="71d5233fbd359d9e" providerId="LiveId" clId="{5C3782AF-6C4F-4346-8B7D-1B1F46896492}" dt="2023-04-25T20:05:27.765" v="1424" actId="1076"/>
          <ac:spMkLst>
            <pc:docMk/>
            <pc:sldMk cId="4055058424" sldId="273"/>
            <ac:spMk id="4" creationId="{FBFF370F-1D46-66DD-159D-21A48EE52109}"/>
          </ac:spMkLst>
        </pc:spChg>
        <pc:spChg chg="mod">
          <ac:chgData name="Sian Brewer" userId="71d5233fbd359d9e" providerId="LiveId" clId="{5C3782AF-6C4F-4346-8B7D-1B1F46896492}" dt="2023-04-25T20:03:15.532" v="1391" actId="403"/>
          <ac:spMkLst>
            <pc:docMk/>
            <pc:sldMk cId="4055058424" sldId="273"/>
            <ac:spMk id="5" creationId="{9BF604B8-63B4-6FD3-73B7-1EDBC71762E5}"/>
          </ac:spMkLst>
        </pc:spChg>
        <pc:spChg chg="mod">
          <ac:chgData name="Sian Brewer" userId="71d5233fbd359d9e" providerId="LiveId" clId="{5C3782AF-6C4F-4346-8B7D-1B1F46896492}" dt="2023-04-25T20:03:31.179" v="1394" actId="20577"/>
          <ac:spMkLst>
            <pc:docMk/>
            <pc:sldMk cId="4055058424" sldId="273"/>
            <ac:spMk id="7" creationId="{64BE3607-AB46-79B8-4A8D-EF3F46980A4D}"/>
          </ac:spMkLst>
        </pc:spChg>
        <pc:spChg chg="mod">
          <ac:chgData name="Sian Brewer" userId="71d5233fbd359d9e" providerId="LiveId" clId="{5C3782AF-6C4F-4346-8B7D-1B1F46896492}" dt="2023-04-25T20:05:24.220" v="1423" actId="1076"/>
          <ac:spMkLst>
            <pc:docMk/>
            <pc:sldMk cId="4055058424" sldId="273"/>
            <ac:spMk id="8" creationId="{BBAEB922-39C6-79BF-1738-0D566F9349EB}"/>
          </ac:spMkLst>
        </pc:spChg>
        <pc:spChg chg="mod">
          <ac:chgData name="Sian Brewer" userId="71d5233fbd359d9e" providerId="LiveId" clId="{5C3782AF-6C4F-4346-8B7D-1B1F46896492}" dt="2023-04-25T20:03:39.077" v="1396" actId="1076"/>
          <ac:spMkLst>
            <pc:docMk/>
            <pc:sldMk cId="4055058424" sldId="273"/>
            <ac:spMk id="9" creationId="{2F6C6C51-EF99-E650-0230-7D6FFF672DA4}"/>
          </ac:spMkLst>
        </pc:spChg>
        <pc:spChg chg="mod">
          <ac:chgData name="Sian Brewer" userId="71d5233fbd359d9e" providerId="LiveId" clId="{5C3782AF-6C4F-4346-8B7D-1B1F46896492}" dt="2023-04-25T20:05:32.506" v="1426" actId="1076"/>
          <ac:spMkLst>
            <pc:docMk/>
            <pc:sldMk cId="4055058424" sldId="273"/>
            <ac:spMk id="10" creationId="{32C5032F-2524-F362-D30A-2750ACA3489D}"/>
          </ac:spMkLst>
        </pc:spChg>
        <pc:spChg chg="mod">
          <ac:chgData name="Sian Brewer" userId="71d5233fbd359d9e" providerId="LiveId" clId="{5C3782AF-6C4F-4346-8B7D-1B1F46896492}" dt="2023-04-25T20:03:15.532" v="1391" actId="403"/>
          <ac:spMkLst>
            <pc:docMk/>
            <pc:sldMk cId="4055058424" sldId="273"/>
            <ac:spMk id="11" creationId="{2652DFBF-DA20-1E67-F432-6BB035CB02A2}"/>
          </ac:spMkLst>
        </pc:spChg>
        <pc:spChg chg="mod">
          <ac:chgData name="Sian Brewer" userId="71d5233fbd359d9e" providerId="LiveId" clId="{5C3782AF-6C4F-4346-8B7D-1B1F46896492}" dt="2023-04-25T20:03:15.532" v="1391" actId="403"/>
          <ac:spMkLst>
            <pc:docMk/>
            <pc:sldMk cId="4055058424" sldId="273"/>
            <ac:spMk id="12" creationId="{6A5C6A65-46B8-B38A-B0DC-0988EAD6D0B9}"/>
          </ac:spMkLst>
        </pc:spChg>
        <pc:spChg chg="mod">
          <ac:chgData name="Sian Brewer" userId="71d5233fbd359d9e" providerId="LiveId" clId="{5C3782AF-6C4F-4346-8B7D-1B1F46896492}" dt="2023-04-25T20:03:15.532" v="1391" actId="403"/>
          <ac:spMkLst>
            <pc:docMk/>
            <pc:sldMk cId="4055058424" sldId="273"/>
            <ac:spMk id="13" creationId="{88D7C1CD-E684-B75C-EBD1-4A685B85F15C}"/>
          </ac:spMkLst>
        </pc:spChg>
        <pc:spChg chg="mod">
          <ac:chgData name="Sian Brewer" userId="71d5233fbd359d9e" providerId="LiveId" clId="{5C3782AF-6C4F-4346-8B7D-1B1F46896492}" dt="2023-04-25T20:04:34.310" v="1416" actId="14100"/>
          <ac:spMkLst>
            <pc:docMk/>
            <pc:sldMk cId="4055058424" sldId="273"/>
            <ac:spMk id="14" creationId="{DBE2AC73-A463-FAAC-5015-AA350CC8F899}"/>
          </ac:spMkLst>
        </pc:spChg>
        <pc:spChg chg="mod">
          <ac:chgData name="Sian Brewer" userId="71d5233fbd359d9e" providerId="LiveId" clId="{5C3782AF-6C4F-4346-8B7D-1B1F46896492}" dt="2023-04-25T20:07:41.171" v="1433" actId="1076"/>
          <ac:spMkLst>
            <pc:docMk/>
            <pc:sldMk cId="4055058424" sldId="273"/>
            <ac:spMk id="15" creationId="{EBACCB52-E9AE-3042-D108-F34F969CD1B0}"/>
          </ac:spMkLst>
        </pc:spChg>
        <pc:spChg chg="mod">
          <ac:chgData name="Sian Brewer" userId="71d5233fbd359d9e" providerId="LiveId" clId="{5C3782AF-6C4F-4346-8B7D-1B1F46896492}" dt="2023-04-25T20:03:15.532" v="1391" actId="403"/>
          <ac:spMkLst>
            <pc:docMk/>
            <pc:sldMk cId="4055058424" sldId="273"/>
            <ac:spMk id="16" creationId="{E86BE487-436A-5453-94F6-28FDFBE1B8A4}"/>
          </ac:spMkLst>
        </pc:spChg>
        <pc:spChg chg="mod">
          <ac:chgData name="Sian Brewer" userId="71d5233fbd359d9e" providerId="LiveId" clId="{5C3782AF-6C4F-4346-8B7D-1B1F46896492}" dt="2023-04-25T20:03:57.112" v="1401" actId="14100"/>
          <ac:spMkLst>
            <pc:docMk/>
            <pc:sldMk cId="4055058424" sldId="273"/>
            <ac:spMk id="17" creationId="{8C047903-22EE-15DE-1F76-51F61D6AD16E}"/>
          </ac:spMkLst>
        </pc:spChg>
        <pc:spChg chg="mod">
          <ac:chgData name="Sian Brewer" userId="71d5233fbd359d9e" providerId="LiveId" clId="{5C3782AF-6C4F-4346-8B7D-1B1F46896492}" dt="2023-04-25T20:04:13.340" v="1411" actId="1076"/>
          <ac:spMkLst>
            <pc:docMk/>
            <pc:sldMk cId="4055058424" sldId="273"/>
            <ac:spMk id="18" creationId="{9D6D9236-22B7-26E9-E6C9-BD3DF878E3A6}"/>
          </ac:spMkLst>
        </pc:spChg>
        <pc:spChg chg="mod">
          <ac:chgData name="Sian Brewer" userId="71d5233fbd359d9e" providerId="LiveId" clId="{5C3782AF-6C4F-4346-8B7D-1B1F46896492}" dt="2023-04-25T20:07:36.529" v="1432" actId="1076"/>
          <ac:spMkLst>
            <pc:docMk/>
            <pc:sldMk cId="4055058424" sldId="273"/>
            <ac:spMk id="19" creationId="{1D455693-006F-2EB0-B963-EDCFB7B0CBE7}"/>
          </ac:spMkLst>
        </pc:spChg>
        <pc:spChg chg="mod">
          <ac:chgData name="Sian Brewer" userId="71d5233fbd359d9e" providerId="LiveId" clId="{5C3782AF-6C4F-4346-8B7D-1B1F46896492}" dt="2023-04-25T20:04:00.957" v="1409" actId="1035"/>
          <ac:spMkLst>
            <pc:docMk/>
            <pc:sldMk cId="4055058424" sldId="273"/>
            <ac:spMk id="20" creationId="{A66887AE-8959-373A-BB6F-85F782489F99}"/>
          </ac:spMkLst>
        </pc:spChg>
        <pc:spChg chg="mod">
          <ac:chgData name="Sian Brewer" userId="71d5233fbd359d9e" providerId="LiveId" clId="{5C3782AF-6C4F-4346-8B7D-1B1F46896492}" dt="2023-04-25T20:06:46.455" v="1430" actId="1076"/>
          <ac:spMkLst>
            <pc:docMk/>
            <pc:sldMk cId="4055058424" sldId="273"/>
            <ac:spMk id="21" creationId="{4DCB9095-91ED-E31E-EF61-C8F0F76D0D92}"/>
          </ac:spMkLst>
        </pc:spChg>
        <pc:spChg chg="mod">
          <ac:chgData name="Sian Brewer" userId="71d5233fbd359d9e" providerId="LiveId" clId="{5C3782AF-6C4F-4346-8B7D-1B1F46896492}" dt="2023-04-25T20:06:39.409" v="1429" actId="1076"/>
          <ac:spMkLst>
            <pc:docMk/>
            <pc:sldMk cId="4055058424" sldId="273"/>
            <ac:spMk id="22" creationId="{4B69C3E0-13ED-A65F-992E-CFFA8F2F6864}"/>
          </ac:spMkLst>
        </pc:spChg>
        <pc:spChg chg="del">
          <ac:chgData name="Sian Brewer" userId="71d5233fbd359d9e" providerId="LiveId" clId="{5C3782AF-6C4F-4346-8B7D-1B1F46896492}" dt="2023-04-25T20:01:53.876" v="1366" actId="478"/>
          <ac:spMkLst>
            <pc:docMk/>
            <pc:sldMk cId="4055058424" sldId="273"/>
            <ac:spMk id="23" creationId="{2C2068E2-98EE-FDC8-606F-F33F8762377A}"/>
          </ac:spMkLst>
        </pc:spChg>
        <pc:spChg chg="mod">
          <ac:chgData name="Sian Brewer" userId="71d5233fbd359d9e" providerId="LiveId" clId="{5C3782AF-6C4F-4346-8B7D-1B1F46896492}" dt="2023-04-25T20:03:46.005" v="1398" actId="1076"/>
          <ac:spMkLst>
            <pc:docMk/>
            <pc:sldMk cId="4055058424" sldId="273"/>
            <ac:spMk id="24" creationId="{A3B281DD-23F9-7A62-5A53-4DFCB18C3019}"/>
          </ac:spMkLst>
        </pc:spChg>
        <pc:spChg chg="mod">
          <ac:chgData name="Sian Brewer" userId="71d5233fbd359d9e" providerId="LiveId" clId="{5C3782AF-6C4F-4346-8B7D-1B1F46896492}" dt="2023-04-25T20:05:15.154" v="1421" actId="403"/>
          <ac:spMkLst>
            <pc:docMk/>
            <pc:sldMk cId="4055058424" sldId="273"/>
            <ac:spMk id="25" creationId="{2B2C3C22-34BB-9A8E-6289-4637FF8C9046}"/>
          </ac:spMkLst>
        </pc:spChg>
        <pc:spChg chg="mod">
          <ac:chgData name="Sian Brewer" userId="71d5233fbd359d9e" providerId="LiveId" clId="{5C3782AF-6C4F-4346-8B7D-1B1F46896492}" dt="2023-04-25T20:04:42.199" v="1418" actId="403"/>
          <ac:spMkLst>
            <pc:docMk/>
            <pc:sldMk cId="4055058424" sldId="273"/>
            <ac:spMk id="26" creationId="{C5107C95-4703-084D-8515-754049E129C6}"/>
          </ac:spMkLst>
        </pc:spChg>
        <pc:spChg chg="del mod">
          <ac:chgData name="Sian Brewer" userId="71d5233fbd359d9e" providerId="LiveId" clId="{5C3782AF-6C4F-4346-8B7D-1B1F46896492}" dt="2023-04-25T20:01:46.971" v="1364" actId="478"/>
          <ac:spMkLst>
            <pc:docMk/>
            <pc:sldMk cId="4055058424" sldId="273"/>
            <ac:spMk id="27" creationId="{C26376A9-E6A0-F328-E4E6-E1A73BFFF4BD}"/>
          </ac:spMkLst>
        </pc:spChg>
        <pc:spChg chg="mod">
          <ac:chgData name="Sian Brewer" userId="71d5233fbd359d9e" providerId="LiveId" clId="{5C3782AF-6C4F-4346-8B7D-1B1F46896492}" dt="2023-04-25T20:03:42.146" v="1397" actId="1076"/>
          <ac:spMkLst>
            <pc:docMk/>
            <pc:sldMk cId="4055058424" sldId="273"/>
            <ac:spMk id="28" creationId="{7564B2D1-DD47-4246-7F70-CBEEB5310CAD}"/>
          </ac:spMkLst>
        </pc:spChg>
        <pc:spChg chg="mod">
          <ac:chgData name="Sian Brewer" userId="71d5233fbd359d9e" providerId="LiveId" clId="{5C3782AF-6C4F-4346-8B7D-1B1F46896492}" dt="2023-04-25T20:03:52.011" v="1400" actId="1076"/>
          <ac:spMkLst>
            <pc:docMk/>
            <pc:sldMk cId="4055058424" sldId="273"/>
            <ac:spMk id="29" creationId="{596F44E4-C19F-AC8A-47E5-20E6CBD1233E}"/>
          </ac:spMkLst>
        </pc:spChg>
        <pc:spChg chg="mod">
          <ac:chgData name="Sian Brewer" userId="71d5233fbd359d9e" providerId="LiveId" clId="{5C3782AF-6C4F-4346-8B7D-1B1F46896492}" dt="2023-04-25T20:03:15.532" v="1391" actId="403"/>
          <ac:spMkLst>
            <pc:docMk/>
            <pc:sldMk cId="4055058424" sldId="273"/>
            <ac:spMk id="30" creationId="{1C61E981-3B21-BA9A-6602-9B4167524B2D}"/>
          </ac:spMkLst>
        </pc:spChg>
        <pc:spChg chg="mod">
          <ac:chgData name="Sian Brewer" userId="71d5233fbd359d9e" providerId="LiveId" clId="{5C3782AF-6C4F-4346-8B7D-1B1F46896492}" dt="2023-04-25T20:03:15.532" v="1391" actId="403"/>
          <ac:spMkLst>
            <pc:docMk/>
            <pc:sldMk cId="4055058424" sldId="273"/>
            <ac:spMk id="31" creationId="{30116D05-735F-0DB1-87E4-E25109CBB645}"/>
          </ac:spMkLst>
        </pc:spChg>
      </pc:sldChg>
      <pc:sldChg chg="modSp mod">
        <pc:chgData name="Sian Brewer" userId="71d5233fbd359d9e" providerId="LiveId" clId="{5C3782AF-6C4F-4346-8B7D-1B1F46896492}" dt="2023-04-25T19:46:51.374" v="925" actId="14100"/>
        <pc:sldMkLst>
          <pc:docMk/>
          <pc:sldMk cId="1274421948" sldId="274"/>
        </pc:sldMkLst>
        <pc:spChg chg="mod">
          <ac:chgData name="Sian Brewer" userId="71d5233fbd359d9e" providerId="LiveId" clId="{5C3782AF-6C4F-4346-8B7D-1B1F46896492}" dt="2023-04-25T19:33:35.497" v="185" actId="20577"/>
          <ac:spMkLst>
            <pc:docMk/>
            <pc:sldMk cId="1274421948" sldId="274"/>
            <ac:spMk id="4" creationId="{F66EC804-A986-E625-B46C-61A53C230F9D}"/>
          </ac:spMkLst>
        </pc:spChg>
        <pc:spChg chg="mod">
          <ac:chgData name="Sian Brewer" userId="71d5233fbd359d9e" providerId="LiveId" clId="{5C3782AF-6C4F-4346-8B7D-1B1F46896492}" dt="2023-04-25T19:34:55.758" v="397" actId="20577"/>
          <ac:spMkLst>
            <pc:docMk/>
            <pc:sldMk cId="1274421948" sldId="274"/>
            <ac:spMk id="6" creationId="{1D1FF444-0B81-8292-2A0F-74CEC4C36CED}"/>
          </ac:spMkLst>
        </pc:spChg>
        <pc:spChg chg="mod">
          <ac:chgData name="Sian Brewer" userId="71d5233fbd359d9e" providerId="LiveId" clId="{5C3782AF-6C4F-4346-8B7D-1B1F46896492}" dt="2023-04-25T19:36:33.753" v="673" actId="20577"/>
          <ac:spMkLst>
            <pc:docMk/>
            <pc:sldMk cId="1274421948" sldId="274"/>
            <ac:spMk id="8" creationId="{9B04825B-14B9-9CE4-38F9-42E0540DB425}"/>
          </ac:spMkLst>
        </pc:spChg>
        <pc:spChg chg="mod">
          <ac:chgData name="Sian Brewer" userId="71d5233fbd359d9e" providerId="LiveId" clId="{5C3782AF-6C4F-4346-8B7D-1B1F46896492}" dt="2023-04-25T19:37:03.083" v="770" actId="20577"/>
          <ac:spMkLst>
            <pc:docMk/>
            <pc:sldMk cId="1274421948" sldId="274"/>
            <ac:spMk id="10" creationId="{99EC751C-A500-3257-33B9-F0D5135040A7}"/>
          </ac:spMkLst>
        </pc:spChg>
        <pc:spChg chg="mod">
          <ac:chgData name="Sian Brewer" userId="71d5233fbd359d9e" providerId="LiveId" clId="{5C3782AF-6C4F-4346-8B7D-1B1F46896492}" dt="2023-04-25T19:36:15.759" v="616" actId="20577"/>
          <ac:spMkLst>
            <pc:docMk/>
            <pc:sldMk cId="1274421948" sldId="274"/>
            <ac:spMk id="12" creationId="{292CD480-F83C-8F92-88D3-89A8D32771C3}"/>
          </ac:spMkLst>
        </pc:spChg>
        <pc:spChg chg="mod">
          <ac:chgData name="Sian Brewer" userId="71d5233fbd359d9e" providerId="LiveId" clId="{5C3782AF-6C4F-4346-8B7D-1B1F46896492}" dt="2023-04-25T19:35:18.762" v="475" actId="20577"/>
          <ac:spMkLst>
            <pc:docMk/>
            <pc:sldMk cId="1274421948" sldId="274"/>
            <ac:spMk id="14" creationId="{804D39F9-1FB7-2942-F069-EF94B5721ED0}"/>
          </ac:spMkLst>
        </pc:spChg>
        <pc:spChg chg="mod">
          <ac:chgData name="Sian Brewer" userId="71d5233fbd359d9e" providerId="LiveId" clId="{5C3782AF-6C4F-4346-8B7D-1B1F46896492}" dt="2023-04-25T19:33:04.574" v="118" actId="20577"/>
          <ac:spMkLst>
            <pc:docMk/>
            <pc:sldMk cId="1274421948" sldId="274"/>
            <ac:spMk id="16" creationId="{30DE18EE-7C16-49AE-1194-FD06954D6194}"/>
          </ac:spMkLst>
        </pc:spChg>
        <pc:spChg chg="mod">
          <ac:chgData name="Sian Brewer" userId="71d5233fbd359d9e" providerId="LiveId" clId="{5C3782AF-6C4F-4346-8B7D-1B1F46896492}" dt="2023-04-25T19:37:28.521" v="830" actId="20577"/>
          <ac:spMkLst>
            <pc:docMk/>
            <pc:sldMk cId="1274421948" sldId="274"/>
            <ac:spMk id="18" creationId="{1E622434-6601-BE24-C415-7599A7481563}"/>
          </ac:spMkLst>
        </pc:spChg>
        <pc:spChg chg="mod">
          <ac:chgData name="Sian Brewer" userId="71d5233fbd359d9e" providerId="LiveId" clId="{5C3782AF-6C4F-4346-8B7D-1B1F46896492}" dt="2023-04-25T19:34:04.578" v="273" actId="20577"/>
          <ac:spMkLst>
            <pc:docMk/>
            <pc:sldMk cId="1274421948" sldId="274"/>
            <ac:spMk id="20" creationId="{BA8E38C7-7B92-53EA-4925-288F1FBAC0CA}"/>
          </ac:spMkLst>
        </pc:spChg>
        <pc:spChg chg="mod">
          <ac:chgData name="Sian Brewer" userId="71d5233fbd359d9e" providerId="LiveId" clId="{5C3782AF-6C4F-4346-8B7D-1B1F46896492}" dt="2023-04-25T19:46:51.374" v="925" actId="14100"/>
          <ac:spMkLst>
            <pc:docMk/>
            <pc:sldMk cId="1274421948" sldId="274"/>
            <ac:spMk id="22" creationId="{EDF98492-C7A8-E471-4FB0-9CB9557CE25A}"/>
          </ac:spMkLst>
        </pc:spChg>
      </pc:sldChg>
      <pc:sldChg chg="addSp delSp modSp mod">
        <pc:chgData name="Sian Brewer" userId="71d5233fbd359d9e" providerId="LiveId" clId="{5C3782AF-6C4F-4346-8B7D-1B1F46896492}" dt="2023-04-25T20:06:13.627" v="1428" actId="403"/>
        <pc:sldMkLst>
          <pc:docMk/>
          <pc:sldMk cId="1513225118" sldId="275"/>
        </pc:sldMkLst>
        <pc:spChg chg="add mod">
          <ac:chgData name="Sian Brewer" userId="71d5233fbd359d9e" providerId="LiveId" clId="{5C3782AF-6C4F-4346-8B7D-1B1F46896492}" dt="2023-04-25T19:55:35.147" v="1347" actId="403"/>
          <ac:spMkLst>
            <pc:docMk/>
            <pc:sldMk cId="1513225118" sldId="275"/>
            <ac:spMk id="2" creationId="{C98A3E52-5F47-25E4-8428-601A8A36DC3D}"/>
          </ac:spMkLst>
        </pc:spChg>
        <pc:spChg chg="mod">
          <ac:chgData name="Sian Brewer" userId="71d5233fbd359d9e" providerId="LiveId" clId="{5C3782AF-6C4F-4346-8B7D-1B1F46896492}" dt="2023-04-25T20:06:13.627" v="1428" actId="403"/>
          <ac:spMkLst>
            <pc:docMk/>
            <pc:sldMk cId="1513225118" sldId="275"/>
            <ac:spMk id="3" creationId="{4458611A-FA68-6356-8B8E-93D80F997AEE}"/>
          </ac:spMkLst>
        </pc:spChg>
        <pc:spChg chg="del">
          <ac:chgData name="Sian Brewer" userId="71d5233fbd359d9e" providerId="LiveId" clId="{5C3782AF-6C4F-4346-8B7D-1B1F46896492}" dt="2023-04-25T19:52:49.011" v="964" actId="478"/>
          <ac:spMkLst>
            <pc:docMk/>
            <pc:sldMk cId="1513225118" sldId="275"/>
            <ac:spMk id="5" creationId="{90DF0BB5-D0AE-7041-ECAF-D93A9EC78E27}"/>
          </ac:spMkLst>
        </pc:spChg>
        <pc:spChg chg="del">
          <ac:chgData name="Sian Brewer" userId="71d5233fbd359d9e" providerId="LiveId" clId="{5C3782AF-6C4F-4346-8B7D-1B1F46896492}" dt="2023-04-25T19:52:49.011" v="964" actId="478"/>
          <ac:spMkLst>
            <pc:docMk/>
            <pc:sldMk cId="1513225118" sldId="275"/>
            <ac:spMk id="7" creationId="{92188768-9683-86BB-1871-B53998BCBA1C}"/>
          </ac:spMkLst>
        </pc:spChg>
        <pc:spChg chg="del">
          <ac:chgData name="Sian Brewer" userId="71d5233fbd359d9e" providerId="LiveId" clId="{5C3782AF-6C4F-4346-8B7D-1B1F46896492}" dt="2023-04-25T19:52:49.011" v="964" actId="478"/>
          <ac:spMkLst>
            <pc:docMk/>
            <pc:sldMk cId="1513225118" sldId="275"/>
            <ac:spMk id="9" creationId="{A5AF3725-8567-2C0E-9C6D-0FB3BF505CEE}"/>
          </ac:spMkLst>
        </pc:spChg>
        <pc:spChg chg="del">
          <ac:chgData name="Sian Brewer" userId="71d5233fbd359d9e" providerId="LiveId" clId="{5C3782AF-6C4F-4346-8B7D-1B1F46896492}" dt="2023-04-25T19:52:49.011" v="964" actId="478"/>
          <ac:spMkLst>
            <pc:docMk/>
            <pc:sldMk cId="1513225118" sldId="275"/>
            <ac:spMk id="11" creationId="{0FACBD24-EEC5-D2AE-0E51-384427CFE233}"/>
          </ac:spMkLst>
        </pc:spChg>
        <pc:spChg chg="del">
          <ac:chgData name="Sian Brewer" userId="71d5233fbd359d9e" providerId="LiveId" clId="{5C3782AF-6C4F-4346-8B7D-1B1F46896492}" dt="2023-04-25T19:52:49.011" v="964" actId="478"/>
          <ac:spMkLst>
            <pc:docMk/>
            <pc:sldMk cId="1513225118" sldId="275"/>
            <ac:spMk id="13" creationId="{D6BD751F-4CE5-477A-5E99-28D1C18006D8}"/>
          </ac:spMkLst>
        </pc:spChg>
        <pc:spChg chg="del">
          <ac:chgData name="Sian Brewer" userId="71d5233fbd359d9e" providerId="LiveId" clId="{5C3782AF-6C4F-4346-8B7D-1B1F46896492}" dt="2023-04-25T19:52:49.011" v="964" actId="478"/>
          <ac:spMkLst>
            <pc:docMk/>
            <pc:sldMk cId="1513225118" sldId="275"/>
            <ac:spMk id="15" creationId="{E0841266-494C-C243-9A04-56202086E75F}"/>
          </ac:spMkLst>
        </pc:spChg>
        <pc:spChg chg="del">
          <ac:chgData name="Sian Brewer" userId="71d5233fbd359d9e" providerId="LiveId" clId="{5C3782AF-6C4F-4346-8B7D-1B1F46896492}" dt="2023-04-25T19:52:49.011" v="964" actId="478"/>
          <ac:spMkLst>
            <pc:docMk/>
            <pc:sldMk cId="1513225118" sldId="275"/>
            <ac:spMk id="17" creationId="{B5AF08F8-1B82-89A9-94D6-64B6FCBA682A}"/>
          </ac:spMkLst>
        </pc:spChg>
        <pc:spChg chg="del">
          <ac:chgData name="Sian Brewer" userId="71d5233fbd359d9e" providerId="LiveId" clId="{5C3782AF-6C4F-4346-8B7D-1B1F46896492}" dt="2023-04-25T19:52:49.011" v="964" actId="478"/>
          <ac:spMkLst>
            <pc:docMk/>
            <pc:sldMk cId="1513225118" sldId="275"/>
            <ac:spMk id="19" creationId="{2E293998-7C80-B36E-3C4B-572C62010C18}"/>
          </ac:spMkLst>
        </pc:spChg>
        <pc:spChg chg="del">
          <ac:chgData name="Sian Brewer" userId="71d5233fbd359d9e" providerId="LiveId" clId="{5C3782AF-6C4F-4346-8B7D-1B1F46896492}" dt="2023-04-25T19:52:49.011" v="964" actId="478"/>
          <ac:spMkLst>
            <pc:docMk/>
            <pc:sldMk cId="1513225118" sldId="275"/>
            <ac:spMk id="21" creationId="{656C3A6F-89F0-39E2-EDFF-76AA91F8462F}"/>
          </ac:spMkLst>
        </pc:spChg>
        <pc:spChg chg="del">
          <ac:chgData name="Sian Brewer" userId="71d5233fbd359d9e" providerId="LiveId" clId="{5C3782AF-6C4F-4346-8B7D-1B1F46896492}" dt="2023-04-25T19:52:49.011" v="964" actId="478"/>
          <ac:spMkLst>
            <pc:docMk/>
            <pc:sldMk cId="1513225118" sldId="275"/>
            <ac:spMk id="23" creationId="{6335258E-B430-AFF0-F9C8-A0CF6B609089}"/>
          </ac:spMkLst>
        </pc:spChg>
      </pc:sldChg>
      <pc:sldChg chg="add">
        <pc:chgData name="Sian Brewer" userId="71d5233fbd359d9e" providerId="LiveId" clId="{5C3782AF-6C4F-4346-8B7D-1B1F46896492}" dt="2023-04-30T13:39:21.226" v="1434"/>
        <pc:sldMkLst>
          <pc:docMk/>
          <pc:sldMk cId="3839744391" sldId="27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How confident are you accessing the outdoors?</c:v>
                </c:pt>
              </c:strCache>
            </c:strRef>
          </c:tx>
          <c:spPr>
            <a:solidFill>
              <a:srgbClr val="2A65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1 - Not confident</c:v>
                </c:pt>
                <c:pt idx="1">
                  <c:v>2 - Quite confident</c:v>
                </c:pt>
                <c:pt idx="2">
                  <c:v>3 - Confident</c:v>
                </c:pt>
                <c:pt idx="3">
                  <c:v>4 - Very confident</c:v>
                </c:pt>
                <c:pt idx="4">
                  <c:v>5 - Extremely confident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1">
                  <c:v>1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A0-4ECC-A9AE-8DE7A4DB0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0447280"/>
        <c:axId val="2020447760"/>
      </c:barChart>
      <c:catAx>
        <c:axId val="202044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447760"/>
        <c:crosses val="autoZero"/>
        <c:auto val="1"/>
        <c:lblAlgn val="ctr"/>
        <c:lblOffset val="100"/>
        <c:noMultiLvlLbl val="0"/>
      </c:catAx>
      <c:valAx>
        <c:axId val="202044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44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How comfortable do you feel to participate in an outdoor activity with new people or an outdoor community?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1 - Not comfortable</c:v>
                </c:pt>
                <c:pt idx="1">
                  <c:v>2 - Quite comfortable</c:v>
                </c:pt>
                <c:pt idx="2">
                  <c:v>3 - Comfortable</c:v>
                </c:pt>
                <c:pt idx="3">
                  <c:v>4 - Very comfortable</c:v>
                </c:pt>
                <c:pt idx="4">
                  <c:v>5 - Extremely comfortable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3">
                  <c:v>2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D9-4C1E-9C5C-3DAA39F79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0036912"/>
        <c:axId val="1913900352"/>
      </c:barChart>
      <c:catAx>
        <c:axId val="202003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3900352"/>
        <c:crosses val="autoZero"/>
        <c:auto val="1"/>
        <c:lblAlgn val="ctr"/>
        <c:lblOffset val="100"/>
        <c:noMultiLvlLbl val="0"/>
      </c:catAx>
      <c:valAx>
        <c:axId val="191390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03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3200" b="1" u="sng" dirty="0"/>
              <a:t>How confident</a:t>
            </a:r>
            <a:r>
              <a:rPr lang="en-GB" sz="3200" b="1" u="sng" baseline="0" dirty="0"/>
              <a:t> are you in accessing the outdoors?</a:t>
            </a:r>
            <a:endParaRPr lang="en-GB" sz="3200" b="1" u="sng" dirty="0"/>
          </a:p>
        </c:rich>
      </c:tx>
      <c:layout>
        <c:manualLayout>
          <c:xMode val="edge"/>
          <c:yMode val="edge"/>
          <c:x val="0.2292838199912510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 OA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confident</c:v>
                </c:pt>
                <c:pt idx="1">
                  <c:v>Quite confident</c:v>
                </c:pt>
                <c:pt idx="2">
                  <c:v>Confident</c:v>
                </c:pt>
                <c:pt idx="3">
                  <c:v>Very confident</c:v>
                </c:pt>
                <c:pt idx="4">
                  <c:v>Extremely confident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3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1-442B-9880-1C28063091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 OA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confident</c:v>
                </c:pt>
                <c:pt idx="1">
                  <c:v>Quite confident</c:v>
                </c:pt>
                <c:pt idx="2">
                  <c:v>Confident</c:v>
                </c:pt>
                <c:pt idx="3">
                  <c:v>Very confident</c:v>
                </c:pt>
                <c:pt idx="4">
                  <c:v>Extremely confident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51-442B-9880-1C2806309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907343"/>
        <c:axId val="101910223"/>
      </c:barChart>
      <c:catAx>
        <c:axId val="101907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910223"/>
        <c:crosses val="autoZero"/>
        <c:auto val="1"/>
        <c:lblAlgn val="ctr"/>
        <c:lblOffset val="100"/>
        <c:noMultiLvlLbl val="0"/>
      </c:catAx>
      <c:valAx>
        <c:axId val="101910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907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How likely are you to attend a LHW event in future?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1 - Not at all</c:v>
                </c:pt>
                <c:pt idx="1">
                  <c:v>2 - Likely</c:v>
                </c:pt>
                <c:pt idx="2">
                  <c:v>3 - Definitely</c:v>
                </c:pt>
                <c:pt idx="3">
                  <c:v>4 - Depends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3C-41FC-B16E-2E85A7B80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732768"/>
        <c:axId val="75745248"/>
      </c:barChart>
      <c:catAx>
        <c:axId val="7573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45248"/>
        <c:crosses val="autoZero"/>
        <c:auto val="1"/>
        <c:lblAlgn val="ctr"/>
        <c:lblOffset val="100"/>
        <c:noMultiLvlLbl val="0"/>
      </c:catAx>
      <c:valAx>
        <c:axId val="7574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3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How confident are you to share any outdoor advice or knowledge that you have?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1 - Not confident</c:v>
                </c:pt>
                <c:pt idx="1">
                  <c:v>2 - Quite confident</c:v>
                </c:pt>
                <c:pt idx="2">
                  <c:v>3 - Confident</c:v>
                </c:pt>
                <c:pt idx="3">
                  <c:v>4 - Very confident</c:v>
                </c:pt>
                <c:pt idx="4">
                  <c:v>5 Extremely confident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DD-468D-A57C-4D7D9192E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3900832"/>
        <c:axId val="1913901312"/>
      </c:barChart>
      <c:catAx>
        <c:axId val="191390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3901312"/>
        <c:crosses val="autoZero"/>
        <c:auto val="1"/>
        <c:lblAlgn val="ctr"/>
        <c:lblOffset val="100"/>
        <c:noMultiLvlLbl val="0"/>
      </c:catAx>
      <c:valAx>
        <c:axId val="191390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390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19T17:49:34.484" idx="1">
    <p:pos x="7680" y="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0603D-131B-4B9C-90E7-FA553B391561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43817-BCBB-41D1-A584-E8325AC03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656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43817-BCBB-41D1-A584-E8325AC03B9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07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04F3-2FC5-4D87-8800-F752A807B62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F45B-906F-4E94-89A2-6890B9695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929433"/>
      </p:ext>
    </p:extLst>
  </p:cSld>
  <p:clrMapOvr>
    <a:masterClrMapping/>
  </p:clrMapOvr>
  <p:transition spd="slow" advTm="3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04F3-2FC5-4D87-8800-F752A807B62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F45B-906F-4E94-89A2-6890B9695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728121"/>
      </p:ext>
    </p:extLst>
  </p:cSld>
  <p:clrMapOvr>
    <a:masterClrMapping/>
  </p:clrMapOvr>
  <p:transition spd="slow" advTm="3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04F3-2FC5-4D87-8800-F752A807B62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F45B-906F-4E94-89A2-6890B9695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96266"/>
      </p:ext>
    </p:extLst>
  </p:cSld>
  <p:clrMapOvr>
    <a:masterClrMapping/>
  </p:clrMapOvr>
  <p:transition spd="slow" advTm="3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04F3-2FC5-4D87-8800-F752A807B62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F45B-906F-4E94-89A2-6890B9695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581383"/>
      </p:ext>
    </p:extLst>
  </p:cSld>
  <p:clrMapOvr>
    <a:masterClrMapping/>
  </p:clrMapOvr>
  <p:transition spd="slow" advTm="3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04F3-2FC5-4D87-8800-F752A807B62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F45B-906F-4E94-89A2-6890B9695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355059"/>
      </p:ext>
    </p:extLst>
  </p:cSld>
  <p:clrMapOvr>
    <a:masterClrMapping/>
  </p:clrMapOvr>
  <p:transition spd="slow" advTm="3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04F3-2FC5-4D87-8800-F752A807B62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F45B-906F-4E94-89A2-6890B9695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976175"/>
      </p:ext>
    </p:extLst>
  </p:cSld>
  <p:clrMapOvr>
    <a:masterClrMapping/>
  </p:clrMapOvr>
  <p:transition spd="slow" advTm="3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04F3-2FC5-4D87-8800-F752A807B62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F45B-906F-4E94-89A2-6890B9695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708356"/>
      </p:ext>
    </p:extLst>
  </p:cSld>
  <p:clrMapOvr>
    <a:masterClrMapping/>
  </p:clrMapOvr>
  <p:transition spd="slow" advTm="3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04F3-2FC5-4D87-8800-F752A807B62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F45B-906F-4E94-89A2-6890B9695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679163"/>
      </p:ext>
    </p:extLst>
  </p:cSld>
  <p:clrMapOvr>
    <a:masterClrMapping/>
  </p:clrMapOvr>
  <p:transition spd="slow" advTm="3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04F3-2FC5-4D87-8800-F752A807B62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F45B-906F-4E94-89A2-6890B9695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270589"/>
      </p:ext>
    </p:extLst>
  </p:cSld>
  <p:clrMapOvr>
    <a:masterClrMapping/>
  </p:clrMapOvr>
  <p:transition spd="slow" advTm="3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04F3-2FC5-4D87-8800-F752A807B62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F45B-906F-4E94-89A2-6890B9695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797634"/>
      </p:ext>
    </p:extLst>
  </p:cSld>
  <p:clrMapOvr>
    <a:masterClrMapping/>
  </p:clrMapOvr>
  <p:transition spd="slow" advTm="3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04F3-2FC5-4D87-8800-F752A807B62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F45B-906F-4E94-89A2-6890B9695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4724"/>
      </p:ext>
    </p:extLst>
  </p:cSld>
  <p:clrMapOvr>
    <a:masterClrMapping/>
  </p:clrMapOvr>
  <p:transition spd="slow" advTm="3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2904F3-2FC5-4D87-8800-F752A807B62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FC41F45B-906F-4E94-89A2-6890B9695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19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Tm="30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825CC8-CA62-458B-E156-CFF09CB3D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0"/>
          <a:stretch/>
        </p:blipFill>
        <p:spPr>
          <a:xfrm>
            <a:off x="5106969" y="0"/>
            <a:ext cx="5701653" cy="687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9983"/>
      </p:ext>
    </p:extLst>
  </p:cSld>
  <p:clrMapOvr>
    <a:masterClrMapping/>
  </p:clrMapOvr>
  <p:transition spd="slow" advTm="3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6BB5373-62AD-0161-50D1-F46B4BDFB9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279440"/>
              </p:ext>
            </p:extLst>
          </p:nvPr>
        </p:nvGraphicFramePr>
        <p:xfrm>
          <a:off x="3511685" y="863600"/>
          <a:ext cx="8083685" cy="5527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5172734"/>
      </p:ext>
    </p:extLst>
  </p:cSld>
  <p:clrMapOvr>
    <a:masterClrMapping/>
  </p:clrMapOvr>
  <p:transition spd="slow" advTm="30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5BA477-7AA2-58F5-52AB-8EA2D8CA8B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6" r="10977"/>
          <a:stretch/>
        </p:blipFill>
        <p:spPr>
          <a:xfrm>
            <a:off x="-165371" y="0"/>
            <a:ext cx="3258767" cy="685800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C85D49C-E48E-5E60-6290-6A4ACF9873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1305306"/>
              </p:ext>
            </p:extLst>
          </p:nvPr>
        </p:nvGraphicFramePr>
        <p:xfrm>
          <a:off x="3549514" y="57375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0384046"/>
      </p:ext>
    </p:extLst>
  </p:cSld>
  <p:clrMapOvr>
    <a:masterClrMapping/>
  </p:clrMapOvr>
  <p:transition spd="slow" advTm="30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8E92C-92B9-92AB-8973-D3A948E53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  <a:endParaRPr lang="en-GB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C40593D-664F-6BA3-D824-1A3C0AD7C4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68738" y="477078"/>
          <a:ext cx="7315200" cy="592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9744391"/>
      </p:ext>
    </p:extLst>
  </p:cSld>
  <p:clrMapOvr>
    <a:masterClrMapping/>
  </p:clrMapOvr>
  <p:transition spd="slow" advTm="30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9E86E4-D158-A57B-9CB2-CB19AE829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91" r="19915"/>
          <a:stretch/>
        </p:blipFill>
        <p:spPr>
          <a:xfrm>
            <a:off x="6485" y="-68094"/>
            <a:ext cx="3706238" cy="685800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ABA5748-C558-3753-2CCC-5C67ADEC23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4918451"/>
              </p:ext>
            </p:extLst>
          </p:nvPr>
        </p:nvGraphicFramePr>
        <p:xfrm>
          <a:off x="3975910" y="651572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5420802"/>
      </p:ext>
    </p:extLst>
  </p:cSld>
  <p:clrMapOvr>
    <a:masterClrMapping/>
  </p:clrMapOvr>
  <p:transition spd="slow" advTm="30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A35AC-A631-3652-09DE-F8EF3A481D31}"/>
              </a:ext>
            </a:extLst>
          </p:cNvPr>
          <p:cNvSpPr txBox="1"/>
          <p:nvPr/>
        </p:nvSpPr>
        <p:spPr>
          <a:xfrm>
            <a:off x="359923" y="359724"/>
            <a:ext cx="1566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Why?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6EC804-A986-E625-B46C-61A53C230F9D}"/>
              </a:ext>
            </a:extLst>
          </p:cNvPr>
          <p:cNvSpPr txBox="1"/>
          <p:nvPr/>
        </p:nvSpPr>
        <p:spPr>
          <a:xfrm>
            <a:off x="1843391" y="1075526"/>
            <a:ext cx="3927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Casual yet well organized. Love doing new things and new people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1FF444-0B81-8292-2A0F-74CEC4C36CED}"/>
              </a:ext>
            </a:extLst>
          </p:cNvPr>
          <p:cNvSpPr txBox="1"/>
          <p:nvPr/>
        </p:nvSpPr>
        <p:spPr>
          <a:xfrm>
            <a:off x="6573464" y="891040"/>
            <a:ext cx="54936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More confident  - doesn’t feel as overwhelming. Feels that I will be surrounded by others at similar levels of experience.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4825B-14B9-9CE4-38F9-42E0540DB425}"/>
              </a:ext>
            </a:extLst>
          </p:cNvPr>
          <p:cNvSpPr txBox="1"/>
          <p:nvPr/>
        </p:nvSpPr>
        <p:spPr>
          <a:xfrm>
            <a:off x="5649339" y="3951245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There’s a large variety of events and this one was great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EC751C-A500-3257-33B9-F0D5135040A7}"/>
              </a:ext>
            </a:extLst>
          </p:cNvPr>
          <p:cNvSpPr txBox="1"/>
          <p:nvPr/>
        </p:nvSpPr>
        <p:spPr>
          <a:xfrm>
            <a:off x="6573464" y="5170650"/>
            <a:ext cx="5420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 Because there is no reason why not and this weekend has given me the confidence to do it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2CD480-F83C-8F92-88D3-89A8D32771C3}"/>
              </a:ext>
            </a:extLst>
          </p:cNvPr>
          <p:cNvSpPr txBox="1"/>
          <p:nvPr/>
        </p:nvSpPr>
        <p:spPr>
          <a:xfrm>
            <a:off x="7638642" y="2748304"/>
            <a:ext cx="3964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Supportive community/people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4D39F9-1FB7-2942-F069-EF94B5721ED0}"/>
              </a:ext>
            </a:extLst>
          </p:cNvPr>
          <p:cNvSpPr txBox="1"/>
          <p:nvPr/>
        </p:nvSpPr>
        <p:spPr>
          <a:xfrm>
            <a:off x="4304489" y="1906344"/>
            <a:ext cx="6332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Because I enjoyed the weekend and feel comfortable going to another event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DE18EE-7C16-49AE-1194-FD06954D6194}"/>
              </a:ext>
            </a:extLst>
          </p:cNvPr>
          <p:cNvSpPr txBox="1"/>
          <p:nvPr/>
        </p:nvSpPr>
        <p:spPr>
          <a:xfrm>
            <a:off x="273187" y="2965242"/>
            <a:ext cx="6332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There will always be a LHW event for me – maybe what I looked for in the outdoors has changed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622434-6601-BE24-C415-7599A7481563}"/>
              </a:ext>
            </a:extLst>
          </p:cNvPr>
          <p:cNvSpPr txBox="1"/>
          <p:nvPr/>
        </p:nvSpPr>
        <p:spPr>
          <a:xfrm>
            <a:off x="931423" y="4376281"/>
            <a:ext cx="48395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1) Travel costs 2) location/distance 3) do I have the kit?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8E38C7-7B92-53EA-4925-288F1FBAC0CA}"/>
              </a:ext>
            </a:extLst>
          </p:cNvPr>
          <p:cNvSpPr txBox="1"/>
          <p:nvPr/>
        </p:nvSpPr>
        <p:spPr>
          <a:xfrm>
            <a:off x="3845670" y="139138"/>
            <a:ext cx="7986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Because Siân told me about one I want to go to because its close and accessible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F98492-C7A8-E471-4FB0-9CB9557CE25A}"/>
              </a:ext>
            </a:extLst>
          </p:cNvPr>
          <p:cNvSpPr txBox="1"/>
          <p:nvPr/>
        </p:nvSpPr>
        <p:spPr>
          <a:xfrm>
            <a:off x="335604" y="5262265"/>
            <a:ext cx="5092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Its seems like an inclusive environment . I’ll keep an eye on events and see what I can attend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21948"/>
      </p:ext>
    </p:extLst>
  </p:cSld>
  <p:clrMapOvr>
    <a:masterClrMapping/>
  </p:clrMapOvr>
  <p:transition spd="slow" advTm="30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94D485-8D0D-88B0-2F82-606DC4B36B1E}"/>
              </a:ext>
            </a:extLst>
          </p:cNvPr>
          <p:cNvSpPr txBox="1"/>
          <p:nvPr/>
        </p:nvSpPr>
        <p:spPr>
          <a:xfrm>
            <a:off x="362355" y="333239"/>
            <a:ext cx="6094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2 Equipment knowledge and packing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F604B8-63B4-6FD3-73B7-1EDBC71762E5}"/>
              </a:ext>
            </a:extLst>
          </p:cNvPr>
          <p:cNvSpPr txBox="1"/>
          <p:nvPr/>
        </p:nvSpPr>
        <p:spPr>
          <a:xfrm>
            <a:off x="8472790" y="5858762"/>
            <a:ext cx="33827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Problem solving/solution focused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BE3607-AB46-79B8-4A8D-EF3F46980A4D}"/>
              </a:ext>
            </a:extLst>
          </p:cNvPr>
          <p:cNvSpPr txBox="1"/>
          <p:nvPr/>
        </p:nvSpPr>
        <p:spPr>
          <a:xfrm>
            <a:off x="648918" y="1049652"/>
            <a:ext cx="5143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10 putting up a tent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6C6C51-EF99-E650-0230-7D6FFF672DA4}"/>
              </a:ext>
            </a:extLst>
          </p:cNvPr>
          <p:cNvSpPr txBox="1"/>
          <p:nvPr/>
        </p:nvSpPr>
        <p:spPr>
          <a:xfrm>
            <a:off x="4172563" y="1124857"/>
            <a:ext cx="6094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 Outdoor swimming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52DFBF-DA20-1E67-F432-6BB035CB02A2}"/>
              </a:ext>
            </a:extLst>
          </p:cNvPr>
          <p:cNvSpPr txBox="1"/>
          <p:nvPr/>
        </p:nvSpPr>
        <p:spPr>
          <a:xfrm>
            <a:off x="148347" y="5342680"/>
            <a:ext cx="49392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Patience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D7C1CD-E684-B75C-EBD1-4A685B85F15C}"/>
              </a:ext>
            </a:extLst>
          </p:cNvPr>
          <p:cNvSpPr txBox="1"/>
          <p:nvPr/>
        </p:nvSpPr>
        <p:spPr>
          <a:xfrm>
            <a:off x="4379879" y="4713331"/>
            <a:ext cx="5143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</a:rPr>
              <a:t>2 Planning</a:t>
            </a:r>
            <a:endParaRPr lang="en-GB" sz="2400" dirty="0">
              <a:solidFill>
                <a:srgbClr val="92D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ACCB52-E9AE-3042-D108-F34F969CD1B0}"/>
              </a:ext>
            </a:extLst>
          </p:cNvPr>
          <p:cNvSpPr txBox="1"/>
          <p:nvPr/>
        </p:nvSpPr>
        <p:spPr>
          <a:xfrm>
            <a:off x="7801574" y="1630265"/>
            <a:ext cx="50814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Confidence in the outdoors – mindfulness and walking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47903-22EE-15DE-1F76-51F61D6AD16E}"/>
              </a:ext>
            </a:extLst>
          </p:cNvPr>
          <p:cNvSpPr txBox="1"/>
          <p:nvPr/>
        </p:nvSpPr>
        <p:spPr>
          <a:xfrm>
            <a:off x="378976" y="2106421"/>
            <a:ext cx="521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</a:rPr>
              <a:t>2 Bird watching (visual/sound)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455693-006F-2EB0-B963-EDCFB7B0CBE7}"/>
              </a:ext>
            </a:extLst>
          </p:cNvPr>
          <p:cNvSpPr txBox="1"/>
          <p:nvPr/>
        </p:nvSpPr>
        <p:spPr>
          <a:xfrm>
            <a:off x="5155658" y="2037893"/>
            <a:ext cx="6094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11 Navigation</a:t>
            </a:r>
            <a:endParaRPr lang="en-GB" sz="2400" dirty="0">
              <a:solidFill>
                <a:schemeClr val="bg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CB9095-91ED-E31E-EF61-C8F0F76D0D92}"/>
              </a:ext>
            </a:extLst>
          </p:cNvPr>
          <p:cNvSpPr txBox="1"/>
          <p:nvPr/>
        </p:nvSpPr>
        <p:spPr>
          <a:xfrm>
            <a:off x="1676192" y="2627085"/>
            <a:ext cx="6094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6">
                    <a:lumMod val="65000"/>
                  </a:schemeClr>
                </a:solidFill>
              </a:rPr>
              <a:t>2 Fitness levels (stamina/energy)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2C3C22-34BB-9A8E-6289-4637FF8C9046}"/>
              </a:ext>
            </a:extLst>
          </p:cNvPr>
          <p:cNvSpPr txBox="1"/>
          <p:nvPr/>
        </p:nvSpPr>
        <p:spPr>
          <a:xfrm>
            <a:off x="148347" y="3095269"/>
            <a:ext cx="67702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What outdoor skills do you have? 26 in total!</a:t>
            </a:r>
            <a:endParaRPr lang="en-GB" sz="4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725F06-BA23-0D62-C411-D66E732B500B}"/>
              </a:ext>
            </a:extLst>
          </p:cNvPr>
          <p:cNvSpPr txBox="1"/>
          <p:nvPr/>
        </p:nvSpPr>
        <p:spPr>
          <a:xfrm>
            <a:off x="2157922" y="5354638"/>
            <a:ext cx="3694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</a:rPr>
              <a:t>Team player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FF370F-1D46-66DD-159D-21A48EE52109}"/>
              </a:ext>
            </a:extLst>
          </p:cNvPr>
          <p:cNvSpPr txBox="1"/>
          <p:nvPr/>
        </p:nvSpPr>
        <p:spPr>
          <a:xfrm>
            <a:off x="4410887" y="3897626"/>
            <a:ext cx="50814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Common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sz="2400" dirty="0">
                <a:solidFill>
                  <a:srgbClr val="FFC000"/>
                </a:solidFill>
              </a:rPr>
              <a:t>sense</a:t>
            </a:r>
            <a:r>
              <a:rPr lang="en-US" dirty="0">
                <a:solidFill>
                  <a:srgbClr val="FFC000"/>
                </a:solidFill>
              </a:rPr>
              <a:t>!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AEB922-39C6-79BF-1738-0D566F9349EB}"/>
              </a:ext>
            </a:extLst>
          </p:cNvPr>
          <p:cNvSpPr txBox="1"/>
          <p:nvPr/>
        </p:nvSpPr>
        <p:spPr>
          <a:xfrm>
            <a:off x="6361279" y="4540633"/>
            <a:ext cx="6094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Aware of countryside code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C5032F-2524-F362-D30A-2750ACA3489D}"/>
              </a:ext>
            </a:extLst>
          </p:cNvPr>
          <p:cNvSpPr txBox="1"/>
          <p:nvPr/>
        </p:nvSpPr>
        <p:spPr>
          <a:xfrm>
            <a:off x="6866407" y="4007737"/>
            <a:ext cx="6094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65000"/>
                  </a:schemeClr>
                </a:solidFill>
              </a:rPr>
              <a:t>Understanding of certain animal habitats</a:t>
            </a:r>
            <a:endParaRPr lang="en-GB" sz="2400" dirty="0">
              <a:solidFill>
                <a:schemeClr val="accent6">
                  <a:lumMod val="6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5C6A65-46B8-B38A-B0DC-0988EAD6D0B9}"/>
              </a:ext>
            </a:extLst>
          </p:cNvPr>
          <p:cNvSpPr txBox="1"/>
          <p:nvPr/>
        </p:nvSpPr>
        <p:spPr>
          <a:xfrm>
            <a:off x="4407742" y="5791906"/>
            <a:ext cx="5143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2 How to leave little or no trace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E2AC73-A463-FAAC-5015-AA350CC8F899}"/>
              </a:ext>
            </a:extLst>
          </p:cNvPr>
          <p:cNvSpPr txBox="1"/>
          <p:nvPr/>
        </p:nvSpPr>
        <p:spPr>
          <a:xfrm>
            <a:off x="7758110" y="5080695"/>
            <a:ext cx="4432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</a:rPr>
              <a:t>Level of activity and distance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6BE487-436A-5453-94F6-28FDFBE1B8A4}"/>
              </a:ext>
            </a:extLst>
          </p:cNvPr>
          <p:cNvSpPr txBox="1"/>
          <p:nvPr/>
        </p:nvSpPr>
        <p:spPr>
          <a:xfrm>
            <a:off x="7019722" y="2831295"/>
            <a:ext cx="6094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 Toast marshmallows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6D9236-22B7-26E9-E6C9-BD3DF878E3A6}"/>
              </a:ext>
            </a:extLst>
          </p:cNvPr>
          <p:cNvSpPr txBox="1"/>
          <p:nvPr/>
        </p:nvSpPr>
        <p:spPr>
          <a:xfrm>
            <a:off x="8508456" y="3403071"/>
            <a:ext cx="4847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Safety in the outdoors</a:t>
            </a:r>
            <a:endParaRPr lang="en-GB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6887AE-8959-373A-BB6F-85F782489F99}"/>
              </a:ext>
            </a:extLst>
          </p:cNvPr>
          <p:cNvSpPr txBox="1"/>
          <p:nvPr/>
        </p:nvSpPr>
        <p:spPr>
          <a:xfrm>
            <a:off x="2731953" y="1592177"/>
            <a:ext cx="4847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3 Build a fire</a:t>
            </a:r>
            <a:endParaRPr lang="en-GB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69C3E0-13ED-A65F-992E-CFFA8F2F6864}"/>
              </a:ext>
            </a:extLst>
          </p:cNvPr>
          <p:cNvSpPr txBox="1"/>
          <p:nvPr/>
        </p:nvSpPr>
        <p:spPr>
          <a:xfrm>
            <a:off x="10266941" y="2830193"/>
            <a:ext cx="5143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</a:rPr>
              <a:t>Horse riding</a:t>
            </a:r>
            <a:endParaRPr lang="en-GB" sz="2400" dirty="0">
              <a:solidFill>
                <a:srgbClr val="92D05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B281DD-23F9-7A62-5A53-4DFCB18C3019}"/>
              </a:ext>
            </a:extLst>
          </p:cNvPr>
          <p:cNvSpPr txBox="1"/>
          <p:nvPr/>
        </p:nvSpPr>
        <p:spPr>
          <a:xfrm>
            <a:off x="7758110" y="873068"/>
            <a:ext cx="6094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Walking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107C95-4703-084D-8515-754049E129C6}"/>
              </a:ext>
            </a:extLst>
          </p:cNvPr>
          <p:cNvSpPr txBox="1"/>
          <p:nvPr/>
        </p:nvSpPr>
        <p:spPr>
          <a:xfrm>
            <a:off x="2376384" y="6173196"/>
            <a:ext cx="6094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2 How to use binoculars</a:t>
            </a:r>
            <a:endParaRPr lang="en-GB" sz="2400" dirty="0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64B2D1-DD47-4246-7F70-CBEEB5310CAD}"/>
              </a:ext>
            </a:extLst>
          </p:cNvPr>
          <p:cNvSpPr txBox="1"/>
          <p:nvPr/>
        </p:nvSpPr>
        <p:spPr>
          <a:xfrm>
            <a:off x="5957888" y="228134"/>
            <a:ext cx="4847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Willingness to try</a:t>
            </a:r>
            <a:endParaRPr lang="en-GB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6F44E4-C19F-AC8A-47E5-20E6CBD1233E}"/>
              </a:ext>
            </a:extLst>
          </p:cNvPr>
          <p:cNvSpPr txBox="1"/>
          <p:nvPr/>
        </p:nvSpPr>
        <p:spPr>
          <a:xfrm>
            <a:off x="9733137" y="161587"/>
            <a:ext cx="2037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</a:rPr>
              <a:t>Consideration for my companions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61E981-3B21-BA9A-6602-9B4167524B2D}"/>
              </a:ext>
            </a:extLst>
          </p:cNvPr>
          <p:cNvSpPr txBox="1"/>
          <p:nvPr/>
        </p:nvSpPr>
        <p:spPr>
          <a:xfrm>
            <a:off x="280073" y="6291006"/>
            <a:ext cx="5143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92D050"/>
                </a:solidFill>
              </a:rPr>
              <a:t>Some</a:t>
            </a:r>
            <a:r>
              <a:rPr lang="en-US" sz="2400" dirty="0">
                <a:solidFill>
                  <a:srgbClr val="92D050"/>
                </a:solidFill>
              </a:rPr>
              <a:t> survival</a:t>
            </a:r>
            <a:endParaRPr lang="en-GB" sz="2400" dirty="0">
              <a:solidFill>
                <a:srgbClr val="92D05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116D05-735F-0DB1-87E4-E25109CBB645}"/>
              </a:ext>
            </a:extLst>
          </p:cNvPr>
          <p:cNvSpPr txBox="1"/>
          <p:nvPr/>
        </p:nvSpPr>
        <p:spPr>
          <a:xfrm>
            <a:off x="371272" y="4456315"/>
            <a:ext cx="6094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Spotting animal tracks</a:t>
            </a:r>
            <a:endParaRPr lang="en-GB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58424"/>
      </p:ext>
    </p:extLst>
  </p:cSld>
  <p:clrMapOvr>
    <a:masterClrMapping/>
  </p:clrMapOvr>
  <p:transition spd="slow" advTm="30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641DB-852A-483D-445C-19718ED39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D9CEF-1AFE-29FE-D5B7-3A452A852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896CB4-82BB-4DA2-1F32-1BB0ABC7D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276" y="9189"/>
            <a:ext cx="3556948" cy="6858000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1DBC4B4-8B05-EF7D-14D7-B0D5C47548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7276860"/>
              </p:ext>
            </p:extLst>
          </p:nvPr>
        </p:nvGraphicFramePr>
        <p:xfrm>
          <a:off x="3549515" y="564024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8039916"/>
      </p:ext>
    </p:extLst>
  </p:cSld>
  <p:clrMapOvr>
    <a:masterClrMapping/>
  </p:clrMapOvr>
  <p:transition spd="slow" advTm="3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58611A-FA68-6356-8B8E-93D80F997AEE}"/>
              </a:ext>
            </a:extLst>
          </p:cNvPr>
          <p:cNvSpPr txBox="1"/>
          <p:nvPr/>
        </p:nvSpPr>
        <p:spPr>
          <a:xfrm>
            <a:off x="235896" y="213094"/>
            <a:ext cx="6094378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Love Her Wild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Wildlife Trusts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Forestry Commission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Woodland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Rangers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Cinnamon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Animal-specific </a:t>
            </a:r>
            <a:r>
              <a:rPr lang="en-US" sz="2000" dirty="0" err="1">
                <a:solidFill>
                  <a:srgbClr val="C00000"/>
                </a:solidFill>
              </a:rPr>
              <a:t>organisations</a:t>
            </a:r>
            <a:endParaRPr lang="en-US" sz="20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Community officers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Bluetits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National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1000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Adventure Queens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C00000"/>
                </a:solidFill>
              </a:rPr>
              <a:t>Girlguides</a:t>
            </a:r>
            <a:r>
              <a:rPr lang="en-US" sz="2000" dirty="0">
                <a:solidFill>
                  <a:srgbClr val="C00000"/>
                </a:solidFill>
              </a:rPr>
              <a:t>/scouts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RSPB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Mind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Leisure </a:t>
            </a:r>
            <a:r>
              <a:rPr lang="en-US" sz="2000" dirty="0" err="1">
                <a:solidFill>
                  <a:srgbClr val="C00000"/>
                </a:solidFill>
              </a:rPr>
              <a:t>centres</a:t>
            </a:r>
            <a:endParaRPr lang="en-US" sz="20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Discover Your Outdoors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Alastair Humphreys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She Swims Falmouth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Women only walking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Steppers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2481DB-7A9A-FBED-D435-3274D4707A7C}"/>
              </a:ext>
            </a:extLst>
          </p:cNvPr>
          <p:cNvSpPr txBox="1"/>
          <p:nvPr/>
        </p:nvSpPr>
        <p:spPr>
          <a:xfrm>
            <a:off x="7256833" y="1612521"/>
            <a:ext cx="44941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What </a:t>
            </a:r>
            <a:r>
              <a:rPr lang="en-US" sz="3600" b="1" dirty="0" err="1"/>
              <a:t>organisations</a:t>
            </a:r>
            <a:r>
              <a:rPr lang="en-US" sz="3600" b="1" dirty="0"/>
              <a:t> or communities do you know, that help you to make the most of the outdoors?</a:t>
            </a:r>
            <a:endParaRPr lang="en-GB" sz="3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8A3E52-5F47-25E4-8428-601A8A36DC3D}"/>
              </a:ext>
            </a:extLst>
          </p:cNvPr>
          <p:cNvSpPr txBox="1"/>
          <p:nvPr/>
        </p:nvSpPr>
        <p:spPr>
          <a:xfrm flipH="1">
            <a:off x="4666357" y="778213"/>
            <a:ext cx="174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21 total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513225118"/>
      </p:ext>
    </p:extLst>
  </p:cSld>
  <p:clrMapOvr>
    <a:masterClrMapping/>
  </p:clrMapOvr>
  <p:transition spd="slow" advTm="30000">
    <p:fade/>
  </p:transition>
</p:sld>
</file>

<file path=ppt/theme/theme1.xml><?xml version="1.0" encoding="utf-8"?>
<a:theme xmlns:a="http://schemas.openxmlformats.org/drawingml/2006/main" name="Frame">
  <a:themeElements>
    <a:clrScheme name="Custom 7">
      <a:dk1>
        <a:srgbClr val="000000"/>
      </a:dk1>
      <a:lt1>
        <a:srgbClr val="FFFFFF"/>
      </a:lt1>
      <a:dk2>
        <a:srgbClr val="545454"/>
      </a:dk2>
      <a:lt2>
        <a:srgbClr val="138677"/>
      </a:lt2>
      <a:accent1>
        <a:srgbClr val="AADEDF"/>
      </a:accent1>
      <a:accent2>
        <a:srgbClr val="13867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3971</TotalTime>
  <Words>370</Words>
  <Application>Microsoft Office PowerPoint</Application>
  <PresentationFormat>Widescreen</PresentationFormat>
  <Paragraphs>68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Corbel</vt:lpstr>
      <vt:lpstr>Wingdings 2</vt:lpstr>
      <vt:lpstr>Frame</vt:lpstr>
      <vt:lpstr>PowerPoint Presentation</vt:lpstr>
      <vt:lpstr>PowerPoint Presentation</vt:lpstr>
      <vt:lpstr>PowerPoint Presentation</vt:lpstr>
      <vt:lpstr>Comparison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Outdoors for personal development</dc:title>
  <dc:creator>discoveryouroutdoors@outlook.com</dc:creator>
  <cp:lastModifiedBy>Sian Brewer</cp:lastModifiedBy>
  <cp:revision>3</cp:revision>
  <dcterms:created xsi:type="dcterms:W3CDTF">2022-09-26T14:38:50Z</dcterms:created>
  <dcterms:modified xsi:type="dcterms:W3CDTF">2023-04-30T13:39:25Z</dcterms:modified>
</cp:coreProperties>
</file>